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0" r:id="rId5"/>
  </p:sldMasterIdLst>
  <p:notesMasterIdLst>
    <p:notesMasterId r:id="rId58"/>
  </p:notesMasterIdLst>
  <p:sldIdLst>
    <p:sldId id="1359" r:id="rId6"/>
    <p:sldId id="1085" r:id="rId7"/>
    <p:sldId id="1373" r:id="rId8"/>
    <p:sldId id="1360" r:id="rId9"/>
    <p:sldId id="1375" r:id="rId10"/>
    <p:sldId id="1363" r:id="rId11"/>
    <p:sldId id="1374" r:id="rId12"/>
    <p:sldId id="1376" r:id="rId13"/>
    <p:sldId id="1367" r:id="rId14"/>
    <p:sldId id="1377" r:id="rId15"/>
    <p:sldId id="1378" r:id="rId16"/>
    <p:sldId id="1408" r:id="rId17"/>
    <p:sldId id="1409" r:id="rId18"/>
    <p:sldId id="1410" r:id="rId19"/>
    <p:sldId id="1411" r:id="rId20"/>
    <p:sldId id="1412" r:id="rId21"/>
    <p:sldId id="1413" r:id="rId22"/>
    <p:sldId id="1414" r:id="rId23"/>
    <p:sldId id="1403" r:id="rId24"/>
    <p:sldId id="1415" r:id="rId25"/>
    <p:sldId id="1416" r:id="rId26"/>
    <p:sldId id="1417" r:id="rId27"/>
    <p:sldId id="1418" r:id="rId28"/>
    <p:sldId id="1419" r:id="rId29"/>
    <p:sldId id="1420" r:id="rId30"/>
    <p:sldId id="1421" r:id="rId31"/>
    <p:sldId id="1369" r:id="rId32"/>
    <p:sldId id="1381" r:id="rId33"/>
    <p:sldId id="1380" r:id="rId34"/>
    <p:sldId id="1370" r:id="rId35"/>
    <p:sldId id="1399" r:id="rId36"/>
    <p:sldId id="1425" r:id="rId37"/>
    <p:sldId id="1400" r:id="rId38"/>
    <p:sldId id="1397" r:id="rId39"/>
    <p:sldId id="1398" r:id="rId40"/>
    <p:sldId id="1401" r:id="rId41"/>
    <p:sldId id="1402" r:id="rId42"/>
    <p:sldId id="1404" r:id="rId43"/>
    <p:sldId id="1422" r:id="rId44"/>
    <p:sldId id="1405" r:id="rId45"/>
    <p:sldId id="1388" r:id="rId46"/>
    <p:sldId id="1387" r:id="rId47"/>
    <p:sldId id="1389" r:id="rId48"/>
    <p:sldId id="1390" r:id="rId49"/>
    <p:sldId id="1391" r:id="rId50"/>
    <p:sldId id="1392" r:id="rId51"/>
    <p:sldId id="1393" r:id="rId52"/>
    <p:sldId id="1394" r:id="rId53"/>
    <p:sldId id="1424" r:id="rId54"/>
    <p:sldId id="1395" r:id="rId55"/>
    <p:sldId id="1396" r:id="rId56"/>
    <p:sldId id="1423" r:id="rId57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" id="{01319F16-3CEB-44B1-837A-5DFE664B1540}">
          <p14:sldIdLst>
            <p14:sldId id="1359"/>
          </p14:sldIdLst>
        </p14:section>
        <p14:section name="Process" id="{42C44D4A-FF72-4558-BDAE-F811EA094314}">
          <p14:sldIdLst>
            <p14:sldId id="1085"/>
            <p14:sldId id="1373"/>
            <p14:sldId id="1360"/>
            <p14:sldId id="1375"/>
            <p14:sldId id="1363"/>
            <p14:sldId id="1374"/>
            <p14:sldId id="1376"/>
            <p14:sldId id="1367"/>
            <p14:sldId id="1377"/>
            <p14:sldId id="1378"/>
            <p14:sldId id="1408"/>
            <p14:sldId id="1409"/>
            <p14:sldId id="1410"/>
            <p14:sldId id="1411"/>
            <p14:sldId id="1412"/>
            <p14:sldId id="1413"/>
            <p14:sldId id="1414"/>
            <p14:sldId id="1403"/>
            <p14:sldId id="1415"/>
            <p14:sldId id="1416"/>
            <p14:sldId id="1417"/>
            <p14:sldId id="1418"/>
            <p14:sldId id="1419"/>
            <p14:sldId id="1420"/>
            <p14:sldId id="1421"/>
            <p14:sldId id="1369"/>
            <p14:sldId id="1381"/>
            <p14:sldId id="1380"/>
            <p14:sldId id="1370"/>
            <p14:sldId id="1399"/>
            <p14:sldId id="1425"/>
            <p14:sldId id="1400"/>
            <p14:sldId id="1397"/>
            <p14:sldId id="1398"/>
            <p14:sldId id="1401"/>
            <p14:sldId id="1402"/>
            <p14:sldId id="1404"/>
            <p14:sldId id="1422"/>
            <p14:sldId id="1405"/>
            <p14:sldId id="1388"/>
            <p14:sldId id="1387"/>
            <p14:sldId id="1389"/>
            <p14:sldId id="1390"/>
            <p14:sldId id="1391"/>
            <p14:sldId id="1392"/>
            <p14:sldId id="1393"/>
            <p14:sldId id="1394"/>
            <p14:sldId id="1424"/>
            <p14:sldId id="1395"/>
            <p14:sldId id="1396"/>
            <p14:sldId id="1423"/>
          </p14:sldIdLst>
        </p14:section>
        <p14:section name="Cycle" id="{B8D57AB0-CEE0-4BA4-9AD7-39B2A9AA2D0A}">
          <p14:sldIdLst/>
        </p14:section>
        <p14:section name="Structure / Layers" id="{6F55E1FE-4371-482F-B964-2F65386E25E3}">
          <p14:sldIdLst/>
        </p14:section>
        <p14:section name="Clusters" id="{1A55314C-65C3-44AF-A788-7AB55900900A}">
          <p14:sldIdLst/>
        </p14:section>
        <p14:section name="Radiate" id="{9C71D5C0-BA39-48FF-B280-B0AA700F7AAE}">
          <p14:sldIdLst/>
        </p14:section>
        <p14:section name="Pictoral" id="{08294F35-0B5A-4D2B-A54E-7D858EDB589D}">
          <p14:sldIdLst/>
        </p14:section>
        <p14:section name="Bios" id="{824F0735-1E5E-4BA0-9C10-FEA9F0DE2E9E}">
          <p14:sldIdLst/>
        </p14:section>
        <p14:section name="Photos" id="{B727F5DB-F05D-40BA-BE86-142C0D9B5393}">
          <p14:sldIdLst/>
        </p14:section>
        <p14:section name="Influence" id="{894CA981-8F80-4F90-BB04-0814D0302FFA}">
          <p14:sldIdLst/>
        </p14:section>
        <p14:section name="Maps" id="{56F04C01-33E4-44EA-AD2E-286CFDB60CBC}">
          <p14:sldIdLst/>
        </p14:section>
        <p14:section name="Charts" id="{1F7F3C46-301D-42C4-8F30-39DDFE891418}">
          <p14:sldIdLst/>
        </p14:section>
        <p14:section name="Tables Text" id="{855A0964-8D6B-42F4-A505-710E96D9C74C}">
          <p14:sldIdLst/>
        </p14:section>
        <p14:section name="Data Distribution" id="{03C6FA91-3FFF-42A9-B5B4-F793F945DD5A}">
          <p14:sldIdLst/>
        </p14:section>
        <p14:section name="Devices" id="{E4A1E809-1516-4357-ACB7-29EC67FC40D6}">
          <p14:sldIdLst/>
        </p14:section>
        <p14:section name="Custom icons" id="{AE7553D5-C09E-4928-A948-69A0E1F717F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C6F71"/>
    <a:srgbClr val="4FF5FF"/>
    <a:srgbClr val="044C34"/>
    <a:srgbClr val="04757F"/>
    <a:srgbClr val="044C53"/>
    <a:srgbClr val="1D004E"/>
    <a:srgbClr val="05A123"/>
    <a:srgbClr val="046169"/>
    <a:srgbClr val="824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70B45-66F8-492E-8AA3-8A9F90276813}" v="1" dt="2022-11-02T16:24:37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1" autoAdjust="0"/>
    <p:restoredTop sz="80765" autoAdjust="0"/>
  </p:normalViewPr>
  <p:slideViewPr>
    <p:cSldViewPr snapToObjects="1">
      <p:cViewPr>
        <p:scale>
          <a:sx n="80" d="100"/>
          <a:sy n="80" d="100"/>
        </p:scale>
        <p:origin x="1425" y="34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lewell, Luke" userId="c364e522-1c87-4d04-9c5f-f62fe02aa2d0" providerId="ADAL" clId="{A8970B45-66F8-492E-8AA3-8A9F90276813}"/>
    <pc:docChg chg="undo custSel delSld modMainMaster modSection">
      <pc:chgData name="Hallewell, Luke" userId="c364e522-1c87-4d04-9c5f-f62fe02aa2d0" providerId="ADAL" clId="{A8970B45-66F8-492E-8AA3-8A9F90276813}" dt="2022-11-02T16:24:30.763" v="7" actId="47"/>
      <pc:docMkLst>
        <pc:docMk/>
      </pc:docMkLst>
      <pc:sldChg chg="del">
        <pc:chgData name="Hallewell, Luke" userId="c364e522-1c87-4d04-9c5f-f62fe02aa2d0" providerId="ADAL" clId="{A8970B45-66F8-492E-8AA3-8A9F90276813}" dt="2022-11-02T16:24:28.751" v="4" actId="47"/>
        <pc:sldMkLst>
          <pc:docMk/>
          <pc:sldMk cId="2830669425" sldId="1318"/>
        </pc:sldMkLst>
      </pc:sldChg>
      <pc:sldChg chg="del">
        <pc:chgData name="Hallewell, Luke" userId="c364e522-1c87-4d04-9c5f-f62fe02aa2d0" providerId="ADAL" clId="{A8970B45-66F8-492E-8AA3-8A9F90276813}" dt="2022-11-02T16:24:29.556" v="5" actId="47"/>
        <pc:sldMkLst>
          <pc:docMk/>
          <pc:sldMk cId="1959040283" sldId="1356"/>
        </pc:sldMkLst>
      </pc:sldChg>
      <pc:sldChg chg="del">
        <pc:chgData name="Hallewell, Luke" userId="c364e522-1c87-4d04-9c5f-f62fe02aa2d0" providerId="ADAL" clId="{A8970B45-66F8-492E-8AA3-8A9F90276813}" dt="2022-11-02T16:24:30.197" v="6" actId="47"/>
        <pc:sldMkLst>
          <pc:docMk/>
          <pc:sldMk cId="237427839" sldId="1357"/>
        </pc:sldMkLst>
      </pc:sldChg>
      <pc:sldChg chg="del">
        <pc:chgData name="Hallewell, Luke" userId="c364e522-1c87-4d04-9c5f-f62fe02aa2d0" providerId="ADAL" clId="{A8970B45-66F8-492E-8AA3-8A9F90276813}" dt="2022-11-02T16:24:30.763" v="7" actId="47"/>
        <pc:sldMkLst>
          <pc:docMk/>
          <pc:sldMk cId="4178479289" sldId="1358"/>
        </pc:sldMkLst>
      </pc:sldChg>
      <pc:sldMasterChg chg="modSldLayout">
        <pc:chgData name="Hallewell, Luke" userId="c364e522-1c87-4d04-9c5f-f62fe02aa2d0" providerId="ADAL" clId="{A8970B45-66F8-492E-8AA3-8A9F90276813}" dt="2022-11-02T16:23:58.189" v="3" actId="1076"/>
        <pc:sldMasterMkLst>
          <pc:docMk/>
          <pc:sldMasterMk cId="289061279" sldId="2147483648"/>
        </pc:sldMasterMkLst>
        <pc:sldLayoutChg chg="modSp mod">
          <pc:chgData name="Hallewell, Luke" userId="c364e522-1c87-4d04-9c5f-f62fe02aa2d0" providerId="ADAL" clId="{A8970B45-66F8-492E-8AA3-8A9F90276813}" dt="2022-11-02T16:23:58.189" v="3" actId="1076"/>
          <pc:sldLayoutMkLst>
            <pc:docMk/>
            <pc:sldMasterMk cId="289061279" sldId="2147483648"/>
            <pc:sldLayoutMk cId="277662384" sldId="2147483664"/>
          </pc:sldLayoutMkLst>
          <pc:spChg chg="mod">
            <ac:chgData name="Hallewell, Luke" userId="c364e522-1c87-4d04-9c5f-f62fe02aa2d0" providerId="ADAL" clId="{A8970B45-66F8-492E-8AA3-8A9F90276813}" dt="2022-11-02T16:23:58.189" v="3" actId="1076"/>
            <ac:spMkLst>
              <pc:docMk/>
              <pc:sldMasterMk cId="289061279" sldId="2147483648"/>
              <pc:sldLayoutMk cId="277662384" sldId="2147483664"/>
              <ac:spMk id="3" creationId="{00000000-0000-0000-0000-000000000000}"/>
            </ac:spMkLst>
          </pc:spChg>
        </pc:sldLayoutChg>
        <pc:sldLayoutChg chg="addSp delSp mod">
          <pc:chgData name="Hallewell, Luke" userId="c364e522-1c87-4d04-9c5f-f62fe02aa2d0" providerId="ADAL" clId="{A8970B45-66F8-492E-8AA3-8A9F90276813}" dt="2022-11-02T16:23:48.468" v="1" actId="478"/>
          <pc:sldLayoutMkLst>
            <pc:docMk/>
            <pc:sldMasterMk cId="289061279" sldId="2147483648"/>
            <pc:sldLayoutMk cId="1734920736" sldId="2147483888"/>
          </pc:sldLayoutMkLst>
          <pc:picChg chg="add del">
            <ac:chgData name="Hallewell, Luke" userId="c364e522-1c87-4d04-9c5f-f62fe02aa2d0" providerId="ADAL" clId="{A8970B45-66F8-492E-8AA3-8A9F90276813}" dt="2022-11-02T16:23:48.468" v="1" actId="478"/>
            <ac:picMkLst>
              <pc:docMk/>
              <pc:sldMasterMk cId="289061279" sldId="2147483648"/>
              <pc:sldLayoutMk cId="1734920736" sldId="2147483888"/>
              <ac:picMk id="5" creationId="{882027F3-E316-DF41-91C7-FC0091B15BA8}"/>
            </ac:picMkLst>
          </pc:picChg>
        </pc:sldLayoutChg>
      </pc:sldMasterChg>
    </pc:docChg>
  </pc:docChgLst>
  <pc:docChgLst>
    <pc:chgData name="Hallewell, Luke" userId="c364e522-1c87-4d04-9c5f-f62fe02aa2d0" providerId="ADAL" clId="{3EA4C0BB-54A2-4299-90E5-89526F014C8F}"/>
    <pc:docChg chg="undo custSel delSld modSld modSection">
      <pc:chgData name="Hallewell, Luke" userId="c364e522-1c87-4d04-9c5f-f62fe02aa2d0" providerId="ADAL" clId="{3EA4C0BB-54A2-4299-90E5-89526F014C8F}" dt="2022-10-11T09:18:26.983" v="6" actId="47"/>
      <pc:docMkLst>
        <pc:docMk/>
      </pc:docMkLst>
      <pc:sldChg chg="modSp del mod">
        <pc:chgData name="Hallewell, Luke" userId="c364e522-1c87-4d04-9c5f-f62fe02aa2d0" providerId="ADAL" clId="{3EA4C0BB-54A2-4299-90E5-89526F014C8F}" dt="2022-10-11T09:18:26.983" v="6" actId="47"/>
        <pc:sldMkLst>
          <pc:docMk/>
          <pc:sldMk cId="2883932910" sldId="347"/>
        </pc:sldMkLst>
        <pc:spChg chg="ord">
          <ac:chgData name="Hallewell, Luke" userId="c364e522-1c87-4d04-9c5f-f62fe02aa2d0" providerId="ADAL" clId="{3EA4C0BB-54A2-4299-90E5-89526F014C8F}" dt="2022-10-11T09:16:39.296" v="1" actId="166"/>
          <ac:spMkLst>
            <pc:docMk/>
            <pc:sldMk cId="2883932910" sldId="347"/>
            <ac:spMk id="31" creationId="{13770A37-1D15-C24E-9371-C44FA46188B0}"/>
          </ac:spMkLst>
        </pc:spChg>
      </pc:sldChg>
      <pc:sldChg chg="del">
        <pc:chgData name="Hallewell, Luke" userId="c364e522-1c87-4d04-9c5f-f62fe02aa2d0" providerId="ADAL" clId="{3EA4C0BB-54A2-4299-90E5-89526F014C8F}" dt="2022-10-11T09:18:26.983" v="6" actId="47"/>
        <pc:sldMkLst>
          <pc:docMk/>
          <pc:sldMk cId="4279905008" sldId="420"/>
        </pc:sldMkLst>
      </pc:sldChg>
      <pc:sldChg chg="del">
        <pc:chgData name="Hallewell, Luke" userId="c364e522-1c87-4d04-9c5f-f62fe02aa2d0" providerId="ADAL" clId="{3EA4C0BB-54A2-4299-90E5-89526F014C8F}" dt="2022-10-11T09:18:26.983" v="6" actId="47"/>
        <pc:sldMkLst>
          <pc:docMk/>
          <pc:sldMk cId="1411749488" sldId="438"/>
        </pc:sldMkLst>
      </pc:sldChg>
      <pc:sldChg chg="delSp mod">
        <pc:chgData name="Hallewell, Luke" userId="c364e522-1c87-4d04-9c5f-f62fe02aa2d0" providerId="ADAL" clId="{3EA4C0BB-54A2-4299-90E5-89526F014C8F}" dt="2022-10-11T09:17:36.716" v="5" actId="478"/>
        <pc:sldMkLst>
          <pc:docMk/>
          <pc:sldMk cId="2604435873" sldId="1278"/>
        </pc:sldMkLst>
        <pc:spChg chg="del">
          <ac:chgData name="Hallewell, Luke" userId="c364e522-1c87-4d04-9c5f-f62fe02aa2d0" providerId="ADAL" clId="{3EA4C0BB-54A2-4299-90E5-89526F014C8F}" dt="2022-10-11T09:17:33.253" v="3" actId="478"/>
          <ac:spMkLst>
            <pc:docMk/>
            <pc:sldMk cId="2604435873" sldId="1278"/>
            <ac:spMk id="9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1.382" v="2" actId="478"/>
          <ac:spMkLst>
            <pc:docMk/>
            <pc:sldMk cId="2604435873" sldId="1278"/>
            <ac:spMk id="10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1.382" v="2" actId="478"/>
          <ac:spMkLst>
            <pc:docMk/>
            <pc:sldMk cId="2604435873" sldId="1278"/>
            <ac:spMk id="11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4.630" v="4" actId="478"/>
          <ac:spMkLst>
            <pc:docMk/>
            <pc:sldMk cId="2604435873" sldId="1278"/>
            <ac:spMk id="18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4.630" v="4" actId="478"/>
          <ac:spMkLst>
            <pc:docMk/>
            <pc:sldMk cId="2604435873" sldId="1278"/>
            <ac:spMk id="19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4.630" v="4" actId="478"/>
          <ac:spMkLst>
            <pc:docMk/>
            <pc:sldMk cId="2604435873" sldId="1278"/>
            <ac:spMk id="20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6.716" v="5" actId="478"/>
          <ac:spMkLst>
            <pc:docMk/>
            <pc:sldMk cId="2604435873" sldId="1278"/>
            <ac:spMk id="21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6.716" v="5" actId="478"/>
          <ac:spMkLst>
            <pc:docMk/>
            <pc:sldMk cId="2604435873" sldId="1278"/>
            <ac:spMk id="22" creationId="{00000000-0000-0000-0000-000000000000}"/>
          </ac:spMkLst>
        </pc:spChg>
        <pc:spChg chg="del">
          <ac:chgData name="Hallewell, Luke" userId="c364e522-1c87-4d04-9c5f-f62fe02aa2d0" providerId="ADAL" clId="{3EA4C0BB-54A2-4299-90E5-89526F014C8F}" dt="2022-10-11T09:17:36.716" v="5" actId="478"/>
          <ac:spMkLst>
            <pc:docMk/>
            <pc:sldMk cId="2604435873" sldId="1278"/>
            <ac:spMk id="23" creationId="{00000000-0000-0000-0000-000000000000}"/>
          </ac:spMkLst>
        </pc:spChg>
        <pc:grpChg chg="del">
          <ac:chgData name="Hallewell, Luke" userId="c364e522-1c87-4d04-9c5f-f62fe02aa2d0" providerId="ADAL" clId="{3EA4C0BB-54A2-4299-90E5-89526F014C8F}" dt="2022-10-11T09:17:31.382" v="2" actId="478"/>
          <ac:grpSpMkLst>
            <pc:docMk/>
            <pc:sldMk cId="2604435873" sldId="1278"/>
            <ac:grpSpMk id="12" creationId="{00000000-0000-0000-0000-000000000000}"/>
          </ac:grpSpMkLst>
        </pc:grpChg>
        <pc:grpChg chg="del">
          <ac:chgData name="Hallewell, Luke" userId="c364e522-1c87-4d04-9c5f-f62fe02aa2d0" providerId="ADAL" clId="{3EA4C0BB-54A2-4299-90E5-89526F014C8F}" dt="2022-10-11T09:17:31.382" v="2" actId="478"/>
          <ac:grpSpMkLst>
            <pc:docMk/>
            <pc:sldMk cId="2604435873" sldId="1278"/>
            <ac:grpSpMk id="15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ED0A3-4707-49C9-AE02-F91F41CF9DE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D94D4-9B12-46A9-A391-5CAE90ED541C}">
      <dgm:prSet phldrT="[Text]"/>
      <dgm:spPr/>
      <dgm:t>
        <a:bodyPr/>
        <a:lstStyle/>
        <a:p>
          <a:r>
            <a:rPr lang="en-US" dirty="0"/>
            <a:t>Exploit code Allocates the Free-Ed Object</a:t>
          </a:r>
        </a:p>
      </dgm:t>
    </dgm:pt>
    <dgm:pt modelId="{058A69E0-B393-4740-A3B5-2F96CCB931AC}" type="parTrans" cxnId="{1F336CDB-6556-4F18-BE1B-56568FCC7C53}">
      <dgm:prSet/>
      <dgm:spPr/>
      <dgm:t>
        <a:bodyPr/>
        <a:lstStyle/>
        <a:p>
          <a:endParaRPr lang="en-US"/>
        </a:p>
      </dgm:t>
    </dgm:pt>
    <dgm:pt modelId="{B74085F1-3771-4EE5-80DD-B9A279A6B7F6}" type="sibTrans" cxnId="{1F336CDB-6556-4F18-BE1B-56568FCC7C53}">
      <dgm:prSet/>
      <dgm:spPr/>
      <dgm:t>
        <a:bodyPr/>
        <a:lstStyle/>
        <a:p>
          <a:endParaRPr lang="en-US"/>
        </a:p>
      </dgm:t>
    </dgm:pt>
    <dgm:pt modelId="{8600EA17-478E-46D1-BD2B-5E29FDD59587}">
      <dgm:prSet phldrT="[Text]"/>
      <dgm:spPr/>
      <dgm:t>
        <a:bodyPr/>
        <a:lstStyle/>
        <a:p>
          <a:r>
            <a:rPr lang="en-US" dirty="0"/>
            <a:t>App Tries to Access Free-Ed Object</a:t>
          </a:r>
        </a:p>
      </dgm:t>
    </dgm:pt>
    <dgm:pt modelId="{CFB5558A-5C2A-4BA8-8EAC-84522C4663E3}" type="parTrans" cxnId="{C9AAD374-E08C-4286-9DB3-E006B0D6B06A}">
      <dgm:prSet/>
      <dgm:spPr/>
      <dgm:t>
        <a:bodyPr/>
        <a:lstStyle/>
        <a:p>
          <a:endParaRPr lang="en-US"/>
        </a:p>
      </dgm:t>
    </dgm:pt>
    <dgm:pt modelId="{FBC1A22D-11A5-4B68-BCC6-D90E26CE4E26}" type="sibTrans" cxnId="{C9AAD374-E08C-4286-9DB3-E006B0D6B06A}">
      <dgm:prSet/>
      <dgm:spPr/>
      <dgm:t>
        <a:bodyPr/>
        <a:lstStyle/>
        <a:p>
          <a:endParaRPr lang="en-US"/>
        </a:p>
      </dgm:t>
    </dgm:pt>
    <dgm:pt modelId="{D06C135B-49C4-48BF-9487-CFA48BB801DF}">
      <dgm:prSet phldrT="[Text]"/>
      <dgm:spPr/>
      <dgm:t>
        <a:bodyPr/>
        <a:lstStyle/>
        <a:p>
          <a:r>
            <a:rPr lang="en-US" dirty="0"/>
            <a:t>Redirects to Malicious Code</a:t>
          </a:r>
        </a:p>
      </dgm:t>
    </dgm:pt>
    <dgm:pt modelId="{5DA434F4-8DA0-4387-AB74-BD9BDE4C1DED}" type="parTrans" cxnId="{5AF00042-2B3F-404C-815B-0569FD4CA970}">
      <dgm:prSet/>
      <dgm:spPr/>
      <dgm:t>
        <a:bodyPr/>
        <a:lstStyle/>
        <a:p>
          <a:endParaRPr lang="en-US"/>
        </a:p>
      </dgm:t>
    </dgm:pt>
    <dgm:pt modelId="{34148A08-C346-46CB-BDA4-95C5483F9287}" type="sibTrans" cxnId="{5AF00042-2B3F-404C-815B-0569FD4CA970}">
      <dgm:prSet/>
      <dgm:spPr/>
      <dgm:t>
        <a:bodyPr/>
        <a:lstStyle/>
        <a:p>
          <a:endParaRPr lang="en-US"/>
        </a:p>
      </dgm:t>
    </dgm:pt>
    <dgm:pt modelId="{7C767093-F979-42F9-A7A6-2AE8265301A3}" type="pres">
      <dgm:prSet presAssocID="{B88ED0A3-4707-49C9-AE02-F91F41CF9DEF}" presName="rootnode" presStyleCnt="0">
        <dgm:presLayoutVars>
          <dgm:chMax/>
          <dgm:chPref/>
          <dgm:dir/>
          <dgm:animLvl val="lvl"/>
        </dgm:presLayoutVars>
      </dgm:prSet>
      <dgm:spPr/>
    </dgm:pt>
    <dgm:pt modelId="{FE399530-851D-4B49-BDF1-AF0B37AB4975}" type="pres">
      <dgm:prSet presAssocID="{64BD94D4-9B12-46A9-A391-5CAE90ED541C}" presName="composite" presStyleCnt="0"/>
      <dgm:spPr/>
    </dgm:pt>
    <dgm:pt modelId="{5C9C7EEB-7DFE-4957-B3E6-4817770B5173}" type="pres">
      <dgm:prSet presAssocID="{64BD94D4-9B12-46A9-A391-5CAE90ED541C}" presName="bentUpArrow1" presStyleLbl="alignImgPlace1" presStyleIdx="0" presStyleCnt="2"/>
      <dgm:spPr/>
    </dgm:pt>
    <dgm:pt modelId="{8CFF2AC0-4097-4A27-9E13-E0940E0E7B68}" type="pres">
      <dgm:prSet presAssocID="{64BD94D4-9B12-46A9-A391-5CAE90ED541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F1615AD-0406-427B-A881-ADB05356CAB2}" type="pres">
      <dgm:prSet presAssocID="{64BD94D4-9B12-46A9-A391-5CAE90ED541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1575310-31B9-407E-9A5C-401D02DD0A38}" type="pres">
      <dgm:prSet presAssocID="{B74085F1-3771-4EE5-80DD-B9A279A6B7F6}" presName="sibTrans" presStyleCnt="0"/>
      <dgm:spPr/>
    </dgm:pt>
    <dgm:pt modelId="{F33C3B3B-0412-4EAE-8E11-ADC4FCE044CF}" type="pres">
      <dgm:prSet presAssocID="{8600EA17-478E-46D1-BD2B-5E29FDD59587}" presName="composite" presStyleCnt="0"/>
      <dgm:spPr/>
    </dgm:pt>
    <dgm:pt modelId="{D32D8CA2-47D8-4B19-8874-3C79D5A52FD3}" type="pres">
      <dgm:prSet presAssocID="{8600EA17-478E-46D1-BD2B-5E29FDD59587}" presName="bentUpArrow1" presStyleLbl="alignImgPlace1" presStyleIdx="1" presStyleCnt="2"/>
      <dgm:spPr/>
    </dgm:pt>
    <dgm:pt modelId="{AD8D20EF-7961-492A-8B44-859A5FDFC1E8}" type="pres">
      <dgm:prSet presAssocID="{8600EA17-478E-46D1-BD2B-5E29FDD5958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F917FB7-E5E5-48B9-9484-9F9072363B29}" type="pres">
      <dgm:prSet presAssocID="{8600EA17-478E-46D1-BD2B-5E29FDD59587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27196C4-967C-4D20-8DA4-81277DCB7282}" type="pres">
      <dgm:prSet presAssocID="{FBC1A22D-11A5-4B68-BCC6-D90E26CE4E26}" presName="sibTrans" presStyleCnt="0"/>
      <dgm:spPr/>
    </dgm:pt>
    <dgm:pt modelId="{DA95ED79-0E1B-4A66-9613-479A333649EA}" type="pres">
      <dgm:prSet presAssocID="{D06C135B-49C4-48BF-9487-CFA48BB801DF}" presName="composite" presStyleCnt="0"/>
      <dgm:spPr/>
    </dgm:pt>
    <dgm:pt modelId="{A987234C-0679-4B86-BF26-7CF2A80F29B0}" type="pres">
      <dgm:prSet presAssocID="{D06C135B-49C4-48BF-9487-CFA48BB801D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C1B9F27-FAFE-4A9F-AF14-A9073CAB3E4A}" type="presOf" srcId="{B88ED0A3-4707-49C9-AE02-F91F41CF9DEF}" destId="{7C767093-F979-42F9-A7A6-2AE8265301A3}" srcOrd="0" destOrd="0" presId="urn:microsoft.com/office/officeart/2005/8/layout/StepDownProcess"/>
    <dgm:cxn modelId="{EF9A765F-868C-4FD1-912B-9F56A57DEBB9}" type="presOf" srcId="{D06C135B-49C4-48BF-9487-CFA48BB801DF}" destId="{A987234C-0679-4B86-BF26-7CF2A80F29B0}" srcOrd="0" destOrd="0" presId="urn:microsoft.com/office/officeart/2005/8/layout/StepDownProcess"/>
    <dgm:cxn modelId="{979A7B41-A3C9-47F9-AD47-72D3C7EB46E6}" type="presOf" srcId="{64BD94D4-9B12-46A9-A391-5CAE90ED541C}" destId="{8CFF2AC0-4097-4A27-9E13-E0940E0E7B68}" srcOrd="0" destOrd="0" presId="urn:microsoft.com/office/officeart/2005/8/layout/StepDownProcess"/>
    <dgm:cxn modelId="{5AF00042-2B3F-404C-815B-0569FD4CA970}" srcId="{B88ED0A3-4707-49C9-AE02-F91F41CF9DEF}" destId="{D06C135B-49C4-48BF-9487-CFA48BB801DF}" srcOrd="2" destOrd="0" parTransId="{5DA434F4-8DA0-4387-AB74-BD9BDE4C1DED}" sibTransId="{34148A08-C346-46CB-BDA4-95C5483F9287}"/>
    <dgm:cxn modelId="{C9AAD374-E08C-4286-9DB3-E006B0D6B06A}" srcId="{B88ED0A3-4707-49C9-AE02-F91F41CF9DEF}" destId="{8600EA17-478E-46D1-BD2B-5E29FDD59587}" srcOrd="1" destOrd="0" parTransId="{CFB5558A-5C2A-4BA8-8EAC-84522C4663E3}" sibTransId="{FBC1A22D-11A5-4B68-BCC6-D90E26CE4E26}"/>
    <dgm:cxn modelId="{BABD68B9-078F-4D95-9D15-B23CAE3D7CC5}" type="presOf" srcId="{8600EA17-478E-46D1-BD2B-5E29FDD59587}" destId="{AD8D20EF-7961-492A-8B44-859A5FDFC1E8}" srcOrd="0" destOrd="0" presId="urn:microsoft.com/office/officeart/2005/8/layout/StepDownProcess"/>
    <dgm:cxn modelId="{1F336CDB-6556-4F18-BE1B-56568FCC7C53}" srcId="{B88ED0A3-4707-49C9-AE02-F91F41CF9DEF}" destId="{64BD94D4-9B12-46A9-A391-5CAE90ED541C}" srcOrd="0" destOrd="0" parTransId="{058A69E0-B393-4740-A3B5-2F96CCB931AC}" sibTransId="{B74085F1-3771-4EE5-80DD-B9A279A6B7F6}"/>
    <dgm:cxn modelId="{DFC22A6D-0E38-4237-AC18-D6E0A44D7405}" type="presParOf" srcId="{7C767093-F979-42F9-A7A6-2AE8265301A3}" destId="{FE399530-851D-4B49-BDF1-AF0B37AB4975}" srcOrd="0" destOrd="0" presId="urn:microsoft.com/office/officeart/2005/8/layout/StepDownProcess"/>
    <dgm:cxn modelId="{05B94A5B-2114-43CF-B964-2E4A7D66E61E}" type="presParOf" srcId="{FE399530-851D-4B49-BDF1-AF0B37AB4975}" destId="{5C9C7EEB-7DFE-4957-B3E6-4817770B5173}" srcOrd="0" destOrd="0" presId="urn:microsoft.com/office/officeart/2005/8/layout/StepDownProcess"/>
    <dgm:cxn modelId="{1251E5B3-14EC-40B4-8D76-33995207C466}" type="presParOf" srcId="{FE399530-851D-4B49-BDF1-AF0B37AB4975}" destId="{8CFF2AC0-4097-4A27-9E13-E0940E0E7B68}" srcOrd="1" destOrd="0" presId="urn:microsoft.com/office/officeart/2005/8/layout/StepDownProcess"/>
    <dgm:cxn modelId="{8656BD2F-0FDD-4932-BCE7-E83A4302036E}" type="presParOf" srcId="{FE399530-851D-4B49-BDF1-AF0B37AB4975}" destId="{EF1615AD-0406-427B-A881-ADB05356CAB2}" srcOrd="2" destOrd="0" presId="urn:microsoft.com/office/officeart/2005/8/layout/StepDownProcess"/>
    <dgm:cxn modelId="{A5B597F8-2121-495B-B8A8-3C6F4EE90D7A}" type="presParOf" srcId="{7C767093-F979-42F9-A7A6-2AE8265301A3}" destId="{A1575310-31B9-407E-9A5C-401D02DD0A38}" srcOrd="1" destOrd="0" presId="urn:microsoft.com/office/officeart/2005/8/layout/StepDownProcess"/>
    <dgm:cxn modelId="{856FC546-FB51-499B-87F0-D042E91B4C6C}" type="presParOf" srcId="{7C767093-F979-42F9-A7A6-2AE8265301A3}" destId="{F33C3B3B-0412-4EAE-8E11-ADC4FCE044CF}" srcOrd="2" destOrd="0" presId="urn:microsoft.com/office/officeart/2005/8/layout/StepDownProcess"/>
    <dgm:cxn modelId="{3D4C5A32-31AC-423B-85CB-F01BB9BD2CD2}" type="presParOf" srcId="{F33C3B3B-0412-4EAE-8E11-ADC4FCE044CF}" destId="{D32D8CA2-47D8-4B19-8874-3C79D5A52FD3}" srcOrd="0" destOrd="0" presId="urn:microsoft.com/office/officeart/2005/8/layout/StepDownProcess"/>
    <dgm:cxn modelId="{B1B8B463-F377-4C2B-8AE1-B42706393838}" type="presParOf" srcId="{F33C3B3B-0412-4EAE-8E11-ADC4FCE044CF}" destId="{AD8D20EF-7961-492A-8B44-859A5FDFC1E8}" srcOrd="1" destOrd="0" presId="urn:microsoft.com/office/officeart/2005/8/layout/StepDownProcess"/>
    <dgm:cxn modelId="{BE3161F8-36F6-4BDC-9430-58FFE9DF82E8}" type="presParOf" srcId="{F33C3B3B-0412-4EAE-8E11-ADC4FCE044CF}" destId="{0F917FB7-E5E5-48B9-9484-9F9072363B29}" srcOrd="2" destOrd="0" presId="urn:microsoft.com/office/officeart/2005/8/layout/StepDownProcess"/>
    <dgm:cxn modelId="{889F1781-D7BF-47B7-B859-C63DB037314F}" type="presParOf" srcId="{7C767093-F979-42F9-A7A6-2AE8265301A3}" destId="{627196C4-967C-4D20-8DA4-81277DCB7282}" srcOrd="3" destOrd="0" presId="urn:microsoft.com/office/officeart/2005/8/layout/StepDownProcess"/>
    <dgm:cxn modelId="{2861E6F1-4AC1-4B42-B461-9660DF76F18C}" type="presParOf" srcId="{7C767093-F979-42F9-A7A6-2AE8265301A3}" destId="{DA95ED79-0E1B-4A66-9613-479A333649EA}" srcOrd="4" destOrd="0" presId="urn:microsoft.com/office/officeart/2005/8/layout/StepDownProcess"/>
    <dgm:cxn modelId="{E7E07CA7-A50E-41AA-A940-C7F0954E7D9E}" type="presParOf" srcId="{DA95ED79-0E1B-4A66-9613-479A333649EA}" destId="{A987234C-0679-4B86-BF26-7CF2A80F29B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8ED0A3-4707-49C9-AE02-F91F41CF9DE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D94D4-9B12-46A9-A391-5CAE90ED541C}">
      <dgm:prSet phldrT="[Text]"/>
      <dgm:spPr/>
      <dgm:t>
        <a:bodyPr/>
        <a:lstStyle/>
        <a:p>
          <a:r>
            <a:rPr lang="en-US" dirty="0"/>
            <a:t>Create Sacrificial Objects</a:t>
          </a:r>
        </a:p>
      </dgm:t>
    </dgm:pt>
    <dgm:pt modelId="{058A69E0-B393-4740-A3B5-2F96CCB931AC}" type="parTrans" cxnId="{1F336CDB-6556-4F18-BE1B-56568FCC7C53}">
      <dgm:prSet/>
      <dgm:spPr/>
      <dgm:t>
        <a:bodyPr/>
        <a:lstStyle/>
        <a:p>
          <a:endParaRPr lang="en-US"/>
        </a:p>
      </dgm:t>
    </dgm:pt>
    <dgm:pt modelId="{B74085F1-3771-4EE5-80DD-B9A279A6B7F6}" type="sibTrans" cxnId="{1F336CDB-6556-4F18-BE1B-56568FCC7C53}">
      <dgm:prSet/>
      <dgm:spPr/>
      <dgm:t>
        <a:bodyPr/>
        <a:lstStyle/>
        <a:p>
          <a:endParaRPr lang="en-US"/>
        </a:p>
      </dgm:t>
    </dgm:pt>
    <dgm:pt modelId="{8600EA17-478E-46D1-BD2B-5E29FDD59587}">
      <dgm:prSet phldrT="[Text]"/>
      <dgm:spPr/>
      <dgm:t>
        <a:bodyPr/>
        <a:lstStyle/>
        <a:p>
          <a:r>
            <a:rPr lang="en-US" dirty="0"/>
            <a:t>Overflow into one of the object to change object size</a:t>
          </a:r>
        </a:p>
      </dgm:t>
    </dgm:pt>
    <dgm:pt modelId="{CFB5558A-5C2A-4BA8-8EAC-84522C4663E3}" type="parTrans" cxnId="{C9AAD374-E08C-4286-9DB3-E006B0D6B06A}">
      <dgm:prSet/>
      <dgm:spPr/>
      <dgm:t>
        <a:bodyPr/>
        <a:lstStyle/>
        <a:p>
          <a:endParaRPr lang="en-US"/>
        </a:p>
      </dgm:t>
    </dgm:pt>
    <dgm:pt modelId="{FBC1A22D-11A5-4B68-BCC6-D90E26CE4E26}" type="sibTrans" cxnId="{C9AAD374-E08C-4286-9DB3-E006B0D6B06A}">
      <dgm:prSet/>
      <dgm:spPr/>
      <dgm:t>
        <a:bodyPr/>
        <a:lstStyle/>
        <a:p>
          <a:endParaRPr lang="en-US"/>
        </a:p>
      </dgm:t>
    </dgm:pt>
    <dgm:pt modelId="{D06C135B-49C4-48BF-9487-CFA48BB801DF}">
      <dgm:prSet phldrT="[Text]"/>
      <dgm:spPr/>
      <dgm:t>
        <a:bodyPr/>
        <a:lstStyle/>
        <a:p>
          <a:r>
            <a:rPr lang="en-US" dirty="0"/>
            <a:t>Read Object</a:t>
          </a:r>
        </a:p>
      </dgm:t>
    </dgm:pt>
    <dgm:pt modelId="{5DA434F4-8DA0-4387-AB74-BD9BDE4C1DED}" type="parTrans" cxnId="{5AF00042-2B3F-404C-815B-0569FD4CA970}">
      <dgm:prSet/>
      <dgm:spPr/>
      <dgm:t>
        <a:bodyPr/>
        <a:lstStyle/>
        <a:p>
          <a:endParaRPr lang="en-US"/>
        </a:p>
      </dgm:t>
    </dgm:pt>
    <dgm:pt modelId="{34148A08-C346-46CB-BDA4-95C5483F9287}" type="sibTrans" cxnId="{5AF00042-2B3F-404C-815B-0569FD4CA970}">
      <dgm:prSet/>
      <dgm:spPr/>
      <dgm:t>
        <a:bodyPr/>
        <a:lstStyle/>
        <a:p>
          <a:endParaRPr lang="en-US"/>
        </a:p>
      </dgm:t>
    </dgm:pt>
    <dgm:pt modelId="{51DC7E6F-FA8A-4BDB-B669-9DDE42680986}">
      <dgm:prSet phldrT="[Text]"/>
      <dgm:spPr/>
      <dgm:t>
        <a:bodyPr/>
        <a:lstStyle/>
        <a:p>
          <a:r>
            <a:rPr lang="en-US" dirty="0"/>
            <a:t>Place your Malicious Object before the Sacrificial Objects</a:t>
          </a:r>
        </a:p>
      </dgm:t>
    </dgm:pt>
    <dgm:pt modelId="{D1B61EA9-F682-43A6-8B4D-E5B0117F0707}" type="parTrans" cxnId="{68A05A19-5FAD-4047-A31C-A7088C7644D2}">
      <dgm:prSet/>
      <dgm:spPr/>
      <dgm:t>
        <a:bodyPr/>
        <a:lstStyle/>
        <a:p>
          <a:endParaRPr lang="en-US"/>
        </a:p>
      </dgm:t>
    </dgm:pt>
    <dgm:pt modelId="{7B2381D3-257D-4509-8FA4-F45E088ACF52}" type="sibTrans" cxnId="{68A05A19-5FAD-4047-A31C-A7088C7644D2}">
      <dgm:prSet/>
      <dgm:spPr/>
      <dgm:t>
        <a:bodyPr/>
        <a:lstStyle/>
        <a:p>
          <a:endParaRPr lang="en-US"/>
        </a:p>
      </dgm:t>
    </dgm:pt>
    <dgm:pt modelId="{7C767093-F979-42F9-A7A6-2AE8265301A3}" type="pres">
      <dgm:prSet presAssocID="{B88ED0A3-4707-49C9-AE02-F91F41CF9DEF}" presName="rootnode" presStyleCnt="0">
        <dgm:presLayoutVars>
          <dgm:chMax/>
          <dgm:chPref/>
          <dgm:dir/>
          <dgm:animLvl val="lvl"/>
        </dgm:presLayoutVars>
      </dgm:prSet>
      <dgm:spPr/>
    </dgm:pt>
    <dgm:pt modelId="{FE399530-851D-4B49-BDF1-AF0B37AB4975}" type="pres">
      <dgm:prSet presAssocID="{64BD94D4-9B12-46A9-A391-5CAE90ED541C}" presName="composite" presStyleCnt="0"/>
      <dgm:spPr/>
    </dgm:pt>
    <dgm:pt modelId="{5C9C7EEB-7DFE-4957-B3E6-4817770B5173}" type="pres">
      <dgm:prSet presAssocID="{64BD94D4-9B12-46A9-A391-5CAE90ED541C}" presName="bentUpArrow1" presStyleLbl="alignImgPlace1" presStyleIdx="0" presStyleCnt="3"/>
      <dgm:spPr/>
    </dgm:pt>
    <dgm:pt modelId="{8CFF2AC0-4097-4A27-9E13-E0940E0E7B68}" type="pres">
      <dgm:prSet presAssocID="{64BD94D4-9B12-46A9-A391-5CAE90ED541C}" presName="ParentText" presStyleLbl="node1" presStyleIdx="0" presStyleCnt="4" custLinFactNeighborX="-2383" custLinFactNeighborY="-1284">
        <dgm:presLayoutVars>
          <dgm:chMax val="1"/>
          <dgm:chPref val="1"/>
          <dgm:bulletEnabled val="1"/>
        </dgm:presLayoutVars>
      </dgm:prSet>
      <dgm:spPr/>
    </dgm:pt>
    <dgm:pt modelId="{EF1615AD-0406-427B-A881-ADB05356CAB2}" type="pres">
      <dgm:prSet presAssocID="{64BD94D4-9B12-46A9-A391-5CAE90ED541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1575310-31B9-407E-9A5C-401D02DD0A38}" type="pres">
      <dgm:prSet presAssocID="{B74085F1-3771-4EE5-80DD-B9A279A6B7F6}" presName="sibTrans" presStyleCnt="0"/>
      <dgm:spPr/>
    </dgm:pt>
    <dgm:pt modelId="{442D4BA8-5999-4DCD-A1FC-01401652F362}" type="pres">
      <dgm:prSet presAssocID="{51DC7E6F-FA8A-4BDB-B669-9DDE42680986}" presName="composite" presStyleCnt="0"/>
      <dgm:spPr/>
    </dgm:pt>
    <dgm:pt modelId="{6B653E4F-C541-47A4-9642-CCA242693317}" type="pres">
      <dgm:prSet presAssocID="{51DC7E6F-FA8A-4BDB-B669-9DDE42680986}" presName="bentUpArrow1" presStyleLbl="alignImgPlace1" presStyleIdx="1" presStyleCnt="3"/>
      <dgm:spPr/>
    </dgm:pt>
    <dgm:pt modelId="{5F1FB1FB-8343-4322-B9C2-24EC1A9C1456}" type="pres">
      <dgm:prSet presAssocID="{51DC7E6F-FA8A-4BDB-B669-9DDE42680986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C2317F22-5DD5-4CDC-BCD8-4722E052ECA9}" type="pres">
      <dgm:prSet presAssocID="{51DC7E6F-FA8A-4BDB-B669-9DDE4268098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6B44D29-A77A-4621-A7F4-457DA816F2C8}" type="pres">
      <dgm:prSet presAssocID="{7B2381D3-257D-4509-8FA4-F45E088ACF52}" presName="sibTrans" presStyleCnt="0"/>
      <dgm:spPr/>
    </dgm:pt>
    <dgm:pt modelId="{F33C3B3B-0412-4EAE-8E11-ADC4FCE044CF}" type="pres">
      <dgm:prSet presAssocID="{8600EA17-478E-46D1-BD2B-5E29FDD59587}" presName="composite" presStyleCnt="0"/>
      <dgm:spPr/>
    </dgm:pt>
    <dgm:pt modelId="{D32D8CA2-47D8-4B19-8874-3C79D5A52FD3}" type="pres">
      <dgm:prSet presAssocID="{8600EA17-478E-46D1-BD2B-5E29FDD59587}" presName="bentUpArrow1" presStyleLbl="alignImgPlace1" presStyleIdx="2" presStyleCnt="3"/>
      <dgm:spPr/>
    </dgm:pt>
    <dgm:pt modelId="{AD8D20EF-7961-492A-8B44-859A5FDFC1E8}" type="pres">
      <dgm:prSet presAssocID="{8600EA17-478E-46D1-BD2B-5E29FDD59587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F917FB7-E5E5-48B9-9484-9F9072363B29}" type="pres">
      <dgm:prSet presAssocID="{8600EA17-478E-46D1-BD2B-5E29FDD59587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27196C4-967C-4D20-8DA4-81277DCB7282}" type="pres">
      <dgm:prSet presAssocID="{FBC1A22D-11A5-4B68-BCC6-D90E26CE4E26}" presName="sibTrans" presStyleCnt="0"/>
      <dgm:spPr/>
    </dgm:pt>
    <dgm:pt modelId="{DA95ED79-0E1B-4A66-9613-479A333649EA}" type="pres">
      <dgm:prSet presAssocID="{D06C135B-49C4-48BF-9487-CFA48BB801DF}" presName="composite" presStyleCnt="0"/>
      <dgm:spPr/>
    </dgm:pt>
    <dgm:pt modelId="{A987234C-0679-4B86-BF26-7CF2A80F29B0}" type="pres">
      <dgm:prSet presAssocID="{D06C135B-49C4-48BF-9487-CFA48BB801D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68A05A19-5FAD-4047-A31C-A7088C7644D2}" srcId="{B88ED0A3-4707-49C9-AE02-F91F41CF9DEF}" destId="{51DC7E6F-FA8A-4BDB-B669-9DDE42680986}" srcOrd="1" destOrd="0" parTransId="{D1B61EA9-F682-43A6-8B4D-E5B0117F0707}" sibTransId="{7B2381D3-257D-4509-8FA4-F45E088ACF52}"/>
    <dgm:cxn modelId="{1C1B9F27-FAFE-4A9F-AF14-A9073CAB3E4A}" type="presOf" srcId="{B88ED0A3-4707-49C9-AE02-F91F41CF9DEF}" destId="{7C767093-F979-42F9-A7A6-2AE8265301A3}" srcOrd="0" destOrd="0" presId="urn:microsoft.com/office/officeart/2005/8/layout/StepDownProcess"/>
    <dgm:cxn modelId="{EF9A765F-868C-4FD1-912B-9F56A57DEBB9}" type="presOf" srcId="{D06C135B-49C4-48BF-9487-CFA48BB801DF}" destId="{A987234C-0679-4B86-BF26-7CF2A80F29B0}" srcOrd="0" destOrd="0" presId="urn:microsoft.com/office/officeart/2005/8/layout/StepDownProcess"/>
    <dgm:cxn modelId="{979A7B41-A3C9-47F9-AD47-72D3C7EB46E6}" type="presOf" srcId="{64BD94D4-9B12-46A9-A391-5CAE90ED541C}" destId="{8CFF2AC0-4097-4A27-9E13-E0940E0E7B68}" srcOrd="0" destOrd="0" presId="urn:microsoft.com/office/officeart/2005/8/layout/StepDownProcess"/>
    <dgm:cxn modelId="{5AF00042-2B3F-404C-815B-0569FD4CA970}" srcId="{B88ED0A3-4707-49C9-AE02-F91F41CF9DEF}" destId="{D06C135B-49C4-48BF-9487-CFA48BB801DF}" srcOrd="3" destOrd="0" parTransId="{5DA434F4-8DA0-4387-AB74-BD9BDE4C1DED}" sibTransId="{34148A08-C346-46CB-BDA4-95C5483F9287}"/>
    <dgm:cxn modelId="{C9AAD374-E08C-4286-9DB3-E006B0D6B06A}" srcId="{B88ED0A3-4707-49C9-AE02-F91F41CF9DEF}" destId="{8600EA17-478E-46D1-BD2B-5E29FDD59587}" srcOrd="2" destOrd="0" parTransId="{CFB5558A-5C2A-4BA8-8EAC-84522C4663E3}" sibTransId="{FBC1A22D-11A5-4B68-BCC6-D90E26CE4E26}"/>
    <dgm:cxn modelId="{47E30E8C-2603-4248-B85B-023C54126622}" type="presOf" srcId="{51DC7E6F-FA8A-4BDB-B669-9DDE42680986}" destId="{5F1FB1FB-8343-4322-B9C2-24EC1A9C1456}" srcOrd="0" destOrd="0" presId="urn:microsoft.com/office/officeart/2005/8/layout/StepDownProcess"/>
    <dgm:cxn modelId="{BABD68B9-078F-4D95-9D15-B23CAE3D7CC5}" type="presOf" srcId="{8600EA17-478E-46D1-BD2B-5E29FDD59587}" destId="{AD8D20EF-7961-492A-8B44-859A5FDFC1E8}" srcOrd="0" destOrd="0" presId="urn:microsoft.com/office/officeart/2005/8/layout/StepDownProcess"/>
    <dgm:cxn modelId="{1F336CDB-6556-4F18-BE1B-56568FCC7C53}" srcId="{B88ED0A3-4707-49C9-AE02-F91F41CF9DEF}" destId="{64BD94D4-9B12-46A9-A391-5CAE90ED541C}" srcOrd="0" destOrd="0" parTransId="{058A69E0-B393-4740-A3B5-2F96CCB931AC}" sibTransId="{B74085F1-3771-4EE5-80DD-B9A279A6B7F6}"/>
    <dgm:cxn modelId="{DFC22A6D-0E38-4237-AC18-D6E0A44D7405}" type="presParOf" srcId="{7C767093-F979-42F9-A7A6-2AE8265301A3}" destId="{FE399530-851D-4B49-BDF1-AF0B37AB4975}" srcOrd="0" destOrd="0" presId="urn:microsoft.com/office/officeart/2005/8/layout/StepDownProcess"/>
    <dgm:cxn modelId="{05B94A5B-2114-43CF-B964-2E4A7D66E61E}" type="presParOf" srcId="{FE399530-851D-4B49-BDF1-AF0B37AB4975}" destId="{5C9C7EEB-7DFE-4957-B3E6-4817770B5173}" srcOrd="0" destOrd="0" presId="urn:microsoft.com/office/officeart/2005/8/layout/StepDownProcess"/>
    <dgm:cxn modelId="{1251E5B3-14EC-40B4-8D76-33995207C466}" type="presParOf" srcId="{FE399530-851D-4B49-BDF1-AF0B37AB4975}" destId="{8CFF2AC0-4097-4A27-9E13-E0940E0E7B68}" srcOrd="1" destOrd="0" presId="urn:microsoft.com/office/officeart/2005/8/layout/StepDownProcess"/>
    <dgm:cxn modelId="{8656BD2F-0FDD-4932-BCE7-E83A4302036E}" type="presParOf" srcId="{FE399530-851D-4B49-BDF1-AF0B37AB4975}" destId="{EF1615AD-0406-427B-A881-ADB05356CAB2}" srcOrd="2" destOrd="0" presId="urn:microsoft.com/office/officeart/2005/8/layout/StepDownProcess"/>
    <dgm:cxn modelId="{A5B597F8-2121-495B-B8A8-3C6F4EE90D7A}" type="presParOf" srcId="{7C767093-F979-42F9-A7A6-2AE8265301A3}" destId="{A1575310-31B9-407E-9A5C-401D02DD0A38}" srcOrd="1" destOrd="0" presId="urn:microsoft.com/office/officeart/2005/8/layout/StepDownProcess"/>
    <dgm:cxn modelId="{387177CC-3B32-4BD0-91B4-E8F1C9BFDF5A}" type="presParOf" srcId="{7C767093-F979-42F9-A7A6-2AE8265301A3}" destId="{442D4BA8-5999-4DCD-A1FC-01401652F362}" srcOrd="2" destOrd="0" presId="urn:microsoft.com/office/officeart/2005/8/layout/StepDownProcess"/>
    <dgm:cxn modelId="{BE288EC0-C728-4AF1-A464-1C4C9A3A569A}" type="presParOf" srcId="{442D4BA8-5999-4DCD-A1FC-01401652F362}" destId="{6B653E4F-C541-47A4-9642-CCA242693317}" srcOrd="0" destOrd="0" presId="urn:microsoft.com/office/officeart/2005/8/layout/StepDownProcess"/>
    <dgm:cxn modelId="{F726662E-EDCB-4FD9-A012-65D292DAA979}" type="presParOf" srcId="{442D4BA8-5999-4DCD-A1FC-01401652F362}" destId="{5F1FB1FB-8343-4322-B9C2-24EC1A9C1456}" srcOrd="1" destOrd="0" presId="urn:microsoft.com/office/officeart/2005/8/layout/StepDownProcess"/>
    <dgm:cxn modelId="{D4B7EC50-E740-45C1-A37F-F2DA6D9722ED}" type="presParOf" srcId="{442D4BA8-5999-4DCD-A1FC-01401652F362}" destId="{C2317F22-5DD5-4CDC-BCD8-4722E052ECA9}" srcOrd="2" destOrd="0" presId="urn:microsoft.com/office/officeart/2005/8/layout/StepDownProcess"/>
    <dgm:cxn modelId="{435B269F-8D52-4777-A5AC-28838C03B9F3}" type="presParOf" srcId="{7C767093-F979-42F9-A7A6-2AE8265301A3}" destId="{C6B44D29-A77A-4621-A7F4-457DA816F2C8}" srcOrd="3" destOrd="0" presId="urn:microsoft.com/office/officeart/2005/8/layout/StepDownProcess"/>
    <dgm:cxn modelId="{856FC546-FB51-499B-87F0-D042E91B4C6C}" type="presParOf" srcId="{7C767093-F979-42F9-A7A6-2AE8265301A3}" destId="{F33C3B3B-0412-4EAE-8E11-ADC4FCE044CF}" srcOrd="4" destOrd="0" presId="urn:microsoft.com/office/officeart/2005/8/layout/StepDownProcess"/>
    <dgm:cxn modelId="{3D4C5A32-31AC-423B-85CB-F01BB9BD2CD2}" type="presParOf" srcId="{F33C3B3B-0412-4EAE-8E11-ADC4FCE044CF}" destId="{D32D8CA2-47D8-4B19-8874-3C79D5A52FD3}" srcOrd="0" destOrd="0" presId="urn:microsoft.com/office/officeart/2005/8/layout/StepDownProcess"/>
    <dgm:cxn modelId="{B1B8B463-F377-4C2B-8AE1-B42706393838}" type="presParOf" srcId="{F33C3B3B-0412-4EAE-8E11-ADC4FCE044CF}" destId="{AD8D20EF-7961-492A-8B44-859A5FDFC1E8}" srcOrd="1" destOrd="0" presId="urn:microsoft.com/office/officeart/2005/8/layout/StepDownProcess"/>
    <dgm:cxn modelId="{BE3161F8-36F6-4BDC-9430-58FFE9DF82E8}" type="presParOf" srcId="{F33C3B3B-0412-4EAE-8E11-ADC4FCE044CF}" destId="{0F917FB7-E5E5-48B9-9484-9F9072363B29}" srcOrd="2" destOrd="0" presId="urn:microsoft.com/office/officeart/2005/8/layout/StepDownProcess"/>
    <dgm:cxn modelId="{889F1781-D7BF-47B7-B859-C63DB037314F}" type="presParOf" srcId="{7C767093-F979-42F9-A7A6-2AE8265301A3}" destId="{627196C4-967C-4D20-8DA4-81277DCB7282}" srcOrd="5" destOrd="0" presId="urn:microsoft.com/office/officeart/2005/8/layout/StepDownProcess"/>
    <dgm:cxn modelId="{2861E6F1-4AC1-4B42-B461-9660DF76F18C}" type="presParOf" srcId="{7C767093-F979-42F9-A7A6-2AE8265301A3}" destId="{DA95ED79-0E1B-4A66-9613-479A333649EA}" srcOrd="6" destOrd="0" presId="urn:microsoft.com/office/officeart/2005/8/layout/StepDownProcess"/>
    <dgm:cxn modelId="{E7E07CA7-A50E-41AA-A940-C7F0954E7D9E}" type="presParOf" srcId="{DA95ED79-0E1B-4A66-9613-479A333649EA}" destId="{A987234C-0679-4B86-BF26-7CF2A80F29B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8ED0A3-4707-49C9-AE02-F91F41CF9DE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D94D4-9B12-46A9-A391-5CAE90ED541C}">
      <dgm:prSet phldrT="[Text]" custT="1"/>
      <dgm:spPr/>
      <dgm:t>
        <a:bodyPr/>
        <a:lstStyle/>
        <a:p>
          <a:r>
            <a:rPr lang="en-US" sz="1200" dirty="0"/>
            <a:t>Functions controlling variable size</a:t>
          </a:r>
        </a:p>
      </dgm:t>
    </dgm:pt>
    <dgm:pt modelId="{058A69E0-B393-4740-A3B5-2F96CCB931AC}" type="parTrans" cxnId="{1F336CDB-6556-4F18-BE1B-56568FCC7C53}">
      <dgm:prSet/>
      <dgm:spPr/>
      <dgm:t>
        <a:bodyPr/>
        <a:lstStyle/>
        <a:p>
          <a:endParaRPr lang="en-US"/>
        </a:p>
      </dgm:t>
    </dgm:pt>
    <dgm:pt modelId="{B74085F1-3771-4EE5-80DD-B9A279A6B7F6}" type="sibTrans" cxnId="{1F336CDB-6556-4F18-BE1B-56568FCC7C53}">
      <dgm:prSet/>
      <dgm:spPr/>
      <dgm:t>
        <a:bodyPr/>
        <a:lstStyle/>
        <a:p>
          <a:endParaRPr lang="en-US"/>
        </a:p>
      </dgm:t>
    </dgm:pt>
    <dgm:pt modelId="{8600EA17-478E-46D1-BD2B-5E29FDD59587}">
      <dgm:prSet phldrT="[Text]" custT="1"/>
      <dgm:spPr/>
      <dgm:t>
        <a:bodyPr/>
        <a:lstStyle/>
        <a:p>
          <a:r>
            <a:rPr lang="en-US" sz="1200" dirty="0"/>
            <a:t>Attacker Increases variable size</a:t>
          </a:r>
        </a:p>
      </dgm:t>
    </dgm:pt>
    <dgm:pt modelId="{CFB5558A-5C2A-4BA8-8EAC-84522C4663E3}" type="parTrans" cxnId="{C9AAD374-E08C-4286-9DB3-E006B0D6B06A}">
      <dgm:prSet/>
      <dgm:spPr/>
      <dgm:t>
        <a:bodyPr/>
        <a:lstStyle/>
        <a:p>
          <a:endParaRPr lang="en-US"/>
        </a:p>
      </dgm:t>
    </dgm:pt>
    <dgm:pt modelId="{FBC1A22D-11A5-4B68-BCC6-D90E26CE4E26}" type="sibTrans" cxnId="{C9AAD374-E08C-4286-9DB3-E006B0D6B06A}">
      <dgm:prSet/>
      <dgm:spPr/>
      <dgm:t>
        <a:bodyPr/>
        <a:lstStyle/>
        <a:p>
          <a:endParaRPr lang="en-US"/>
        </a:p>
      </dgm:t>
    </dgm:pt>
    <dgm:pt modelId="{D06C135B-49C4-48BF-9487-CFA48BB801DF}">
      <dgm:prSet phldrT="[Text]" custT="1"/>
      <dgm:spPr/>
      <dgm:t>
        <a:bodyPr/>
        <a:lstStyle/>
        <a:p>
          <a:r>
            <a:rPr lang="en-US" sz="1200" dirty="0"/>
            <a:t>Read Variable</a:t>
          </a:r>
        </a:p>
      </dgm:t>
    </dgm:pt>
    <dgm:pt modelId="{5DA434F4-8DA0-4387-AB74-BD9BDE4C1DED}" type="parTrans" cxnId="{5AF00042-2B3F-404C-815B-0569FD4CA970}">
      <dgm:prSet/>
      <dgm:spPr/>
      <dgm:t>
        <a:bodyPr/>
        <a:lstStyle/>
        <a:p>
          <a:endParaRPr lang="en-US"/>
        </a:p>
      </dgm:t>
    </dgm:pt>
    <dgm:pt modelId="{34148A08-C346-46CB-BDA4-95C5483F9287}" type="sibTrans" cxnId="{5AF00042-2B3F-404C-815B-0569FD4CA970}">
      <dgm:prSet/>
      <dgm:spPr/>
      <dgm:t>
        <a:bodyPr/>
        <a:lstStyle/>
        <a:p>
          <a:endParaRPr lang="en-US"/>
        </a:p>
      </dgm:t>
    </dgm:pt>
    <dgm:pt modelId="{51DC7E6F-FA8A-4BDB-B669-9DDE42680986}">
      <dgm:prSet phldrT="[Text]" custT="1"/>
      <dgm:spPr/>
      <dgm:t>
        <a:bodyPr/>
        <a:lstStyle/>
        <a:p>
          <a:r>
            <a:rPr lang="en-US" sz="1200" dirty="0"/>
            <a:t>Size is controllable by attacker</a:t>
          </a:r>
        </a:p>
      </dgm:t>
    </dgm:pt>
    <dgm:pt modelId="{D1B61EA9-F682-43A6-8B4D-E5B0117F0707}" type="parTrans" cxnId="{68A05A19-5FAD-4047-A31C-A7088C7644D2}">
      <dgm:prSet/>
      <dgm:spPr/>
      <dgm:t>
        <a:bodyPr/>
        <a:lstStyle/>
        <a:p>
          <a:endParaRPr lang="en-US"/>
        </a:p>
      </dgm:t>
    </dgm:pt>
    <dgm:pt modelId="{7B2381D3-257D-4509-8FA4-F45E088ACF52}" type="sibTrans" cxnId="{68A05A19-5FAD-4047-A31C-A7088C7644D2}">
      <dgm:prSet/>
      <dgm:spPr/>
      <dgm:t>
        <a:bodyPr/>
        <a:lstStyle/>
        <a:p>
          <a:endParaRPr lang="en-US"/>
        </a:p>
      </dgm:t>
    </dgm:pt>
    <dgm:pt modelId="{7C767093-F979-42F9-A7A6-2AE8265301A3}" type="pres">
      <dgm:prSet presAssocID="{B88ED0A3-4707-49C9-AE02-F91F41CF9DEF}" presName="rootnode" presStyleCnt="0">
        <dgm:presLayoutVars>
          <dgm:chMax/>
          <dgm:chPref/>
          <dgm:dir/>
          <dgm:animLvl val="lvl"/>
        </dgm:presLayoutVars>
      </dgm:prSet>
      <dgm:spPr/>
    </dgm:pt>
    <dgm:pt modelId="{FE399530-851D-4B49-BDF1-AF0B37AB4975}" type="pres">
      <dgm:prSet presAssocID="{64BD94D4-9B12-46A9-A391-5CAE90ED541C}" presName="composite" presStyleCnt="0"/>
      <dgm:spPr/>
    </dgm:pt>
    <dgm:pt modelId="{5C9C7EEB-7DFE-4957-B3E6-4817770B5173}" type="pres">
      <dgm:prSet presAssocID="{64BD94D4-9B12-46A9-A391-5CAE90ED541C}" presName="bentUpArrow1" presStyleLbl="alignImgPlace1" presStyleIdx="0" presStyleCnt="3"/>
      <dgm:spPr/>
    </dgm:pt>
    <dgm:pt modelId="{8CFF2AC0-4097-4A27-9E13-E0940E0E7B68}" type="pres">
      <dgm:prSet presAssocID="{64BD94D4-9B12-46A9-A391-5CAE90ED541C}" presName="ParentText" presStyleLbl="node1" presStyleIdx="0" presStyleCnt="4" custLinFactNeighborX="-2383" custLinFactNeighborY="-1284">
        <dgm:presLayoutVars>
          <dgm:chMax val="1"/>
          <dgm:chPref val="1"/>
          <dgm:bulletEnabled val="1"/>
        </dgm:presLayoutVars>
      </dgm:prSet>
      <dgm:spPr/>
    </dgm:pt>
    <dgm:pt modelId="{EF1615AD-0406-427B-A881-ADB05356CAB2}" type="pres">
      <dgm:prSet presAssocID="{64BD94D4-9B12-46A9-A391-5CAE90ED541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1575310-31B9-407E-9A5C-401D02DD0A38}" type="pres">
      <dgm:prSet presAssocID="{B74085F1-3771-4EE5-80DD-B9A279A6B7F6}" presName="sibTrans" presStyleCnt="0"/>
      <dgm:spPr/>
    </dgm:pt>
    <dgm:pt modelId="{442D4BA8-5999-4DCD-A1FC-01401652F362}" type="pres">
      <dgm:prSet presAssocID="{51DC7E6F-FA8A-4BDB-B669-9DDE42680986}" presName="composite" presStyleCnt="0"/>
      <dgm:spPr/>
    </dgm:pt>
    <dgm:pt modelId="{6B653E4F-C541-47A4-9642-CCA242693317}" type="pres">
      <dgm:prSet presAssocID="{51DC7E6F-FA8A-4BDB-B669-9DDE42680986}" presName="bentUpArrow1" presStyleLbl="alignImgPlace1" presStyleIdx="1" presStyleCnt="3"/>
      <dgm:spPr/>
    </dgm:pt>
    <dgm:pt modelId="{5F1FB1FB-8343-4322-B9C2-24EC1A9C1456}" type="pres">
      <dgm:prSet presAssocID="{51DC7E6F-FA8A-4BDB-B669-9DDE42680986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C2317F22-5DD5-4CDC-BCD8-4722E052ECA9}" type="pres">
      <dgm:prSet presAssocID="{51DC7E6F-FA8A-4BDB-B669-9DDE4268098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6B44D29-A77A-4621-A7F4-457DA816F2C8}" type="pres">
      <dgm:prSet presAssocID="{7B2381D3-257D-4509-8FA4-F45E088ACF52}" presName="sibTrans" presStyleCnt="0"/>
      <dgm:spPr/>
    </dgm:pt>
    <dgm:pt modelId="{F33C3B3B-0412-4EAE-8E11-ADC4FCE044CF}" type="pres">
      <dgm:prSet presAssocID="{8600EA17-478E-46D1-BD2B-5E29FDD59587}" presName="composite" presStyleCnt="0"/>
      <dgm:spPr/>
    </dgm:pt>
    <dgm:pt modelId="{D32D8CA2-47D8-4B19-8874-3C79D5A52FD3}" type="pres">
      <dgm:prSet presAssocID="{8600EA17-478E-46D1-BD2B-5E29FDD59587}" presName="bentUpArrow1" presStyleLbl="alignImgPlace1" presStyleIdx="2" presStyleCnt="3"/>
      <dgm:spPr/>
    </dgm:pt>
    <dgm:pt modelId="{AD8D20EF-7961-492A-8B44-859A5FDFC1E8}" type="pres">
      <dgm:prSet presAssocID="{8600EA17-478E-46D1-BD2B-5E29FDD59587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F917FB7-E5E5-48B9-9484-9F9072363B29}" type="pres">
      <dgm:prSet presAssocID="{8600EA17-478E-46D1-BD2B-5E29FDD59587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27196C4-967C-4D20-8DA4-81277DCB7282}" type="pres">
      <dgm:prSet presAssocID="{FBC1A22D-11A5-4B68-BCC6-D90E26CE4E26}" presName="sibTrans" presStyleCnt="0"/>
      <dgm:spPr/>
    </dgm:pt>
    <dgm:pt modelId="{DA95ED79-0E1B-4A66-9613-479A333649EA}" type="pres">
      <dgm:prSet presAssocID="{D06C135B-49C4-48BF-9487-CFA48BB801DF}" presName="composite" presStyleCnt="0"/>
      <dgm:spPr/>
    </dgm:pt>
    <dgm:pt modelId="{A987234C-0679-4B86-BF26-7CF2A80F29B0}" type="pres">
      <dgm:prSet presAssocID="{D06C135B-49C4-48BF-9487-CFA48BB801D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68A05A19-5FAD-4047-A31C-A7088C7644D2}" srcId="{B88ED0A3-4707-49C9-AE02-F91F41CF9DEF}" destId="{51DC7E6F-FA8A-4BDB-B669-9DDE42680986}" srcOrd="1" destOrd="0" parTransId="{D1B61EA9-F682-43A6-8B4D-E5B0117F0707}" sibTransId="{7B2381D3-257D-4509-8FA4-F45E088ACF52}"/>
    <dgm:cxn modelId="{1C1B9F27-FAFE-4A9F-AF14-A9073CAB3E4A}" type="presOf" srcId="{B88ED0A3-4707-49C9-AE02-F91F41CF9DEF}" destId="{7C767093-F979-42F9-A7A6-2AE8265301A3}" srcOrd="0" destOrd="0" presId="urn:microsoft.com/office/officeart/2005/8/layout/StepDownProcess"/>
    <dgm:cxn modelId="{EF9A765F-868C-4FD1-912B-9F56A57DEBB9}" type="presOf" srcId="{D06C135B-49C4-48BF-9487-CFA48BB801DF}" destId="{A987234C-0679-4B86-BF26-7CF2A80F29B0}" srcOrd="0" destOrd="0" presId="urn:microsoft.com/office/officeart/2005/8/layout/StepDownProcess"/>
    <dgm:cxn modelId="{979A7B41-A3C9-47F9-AD47-72D3C7EB46E6}" type="presOf" srcId="{64BD94D4-9B12-46A9-A391-5CAE90ED541C}" destId="{8CFF2AC0-4097-4A27-9E13-E0940E0E7B68}" srcOrd="0" destOrd="0" presId="urn:microsoft.com/office/officeart/2005/8/layout/StepDownProcess"/>
    <dgm:cxn modelId="{5AF00042-2B3F-404C-815B-0569FD4CA970}" srcId="{B88ED0A3-4707-49C9-AE02-F91F41CF9DEF}" destId="{D06C135B-49C4-48BF-9487-CFA48BB801DF}" srcOrd="3" destOrd="0" parTransId="{5DA434F4-8DA0-4387-AB74-BD9BDE4C1DED}" sibTransId="{34148A08-C346-46CB-BDA4-95C5483F9287}"/>
    <dgm:cxn modelId="{C9AAD374-E08C-4286-9DB3-E006B0D6B06A}" srcId="{B88ED0A3-4707-49C9-AE02-F91F41CF9DEF}" destId="{8600EA17-478E-46D1-BD2B-5E29FDD59587}" srcOrd="2" destOrd="0" parTransId="{CFB5558A-5C2A-4BA8-8EAC-84522C4663E3}" sibTransId="{FBC1A22D-11A5-4B68-BCC6-D90E26CE4E26}"/>
    <dgm:cxn modelId="{47E30E8C-2603-4248-B85B-023C54126622}" type="presOf" srcId="{51DC7E6F-FA8A-4BDB-B669-9DDE42680986}" destId="{5F1FB1FB-8343-4322-B9C2-24EC1A9C1456}" srcOrd="0" destOrd="0" presId="urn:microsoft.com/office/officeart/2005/8/layout/StepDownProcess"/>
    <dgm:cxn modelId="{BABD68B9-078F-4D95-9D15-B23CAE3D7CC5}" type="presOf" srcId="{8600EA17-478E-46D1-BD2B-5E29FDD59587}" destId="{AD8D20EF-7961-492A-8B44-859A5FDFC1E8}" srcOrd="0" destOrd="0" presId="urn:microsoft.com/office/officeart/2005/8/layout/StepDownProcess"/>
    <dgm:cxn modelId="{1F336CDB-6556-4F18-BE1B-56568FCC7C53}" srcId="{B88ED0A3-4707-49C9-AE02-F91F41CF9DEF}" destId="{64BD94D4-9B12-46A9-A391-5CAE90ED541C}" srcOrd="0" destOrd="0" parTransId="{058A69E0-B393-4740-A3B5-2F96CCB931AC}" sibTransId="{B74085F1-3771-4EE5-80DD-B9A279A6B7F6}"/>
    <dgm:cxn modelId="{DFC22A6D-0E38-4237-AC18-D6E0A44D7405}" type="presParOf" srcId="{7C767093-F979-42F9-A7A6-2AE8265301A3}" destId="{FE399530-851D-4B49-BDF1-AF0B37AB4975}" srcOrd="0" destOrd="0" presId="urn:microsoft.com/office/officeart/2005/8/layout/StepDownProcess"/>
    <dgm:cxn modelId="{05B94A5B-2114-43CF-B964-2E4A7D66E61E}" type="presParOf" srcId="{FE399530-851D-4B49-BDF1-AF0B37AB4975}" destId="{5C9C7EEB-7DFE-4957-B3E6-4817770B5173}" srcOrd="0" destOrd="0" presId="urn:microsoft.com/office/officeart/2005/8/layout/StepDownProcess"/>
    <dgm:cxn modelId="{1251E5B3-14EC-40B4-8D76-33995207C466}" type="presParOf" srcId="{FE399530-851D-4B49-BDF1-AF0B37AB4975}" destId="{8CFF2AC0-4097-4A27-9E13-E0940E0E7B68}" srcOrd="1" destOrd="0" presId="urn:microsoft.com/office/officeart/2005/8/layout/StepDownProcess"/>
    <dgm:cxn modelId="{8656BD2F-0FDD-4932-BCE7-E83A4302036E}" type="presParOf" srcId="{FE399530-851D-4B49-BDF1-AF0B37AB4975}" destId="{EF1615AD-0406-427B-A881-ADB05356CAB2}" srcOrd="2" destOrd="0" presId="urn:microsoft.com/office/officeart/2005/8/layout/StepDownProcess"/>
    <dgm:cxn modelId="{A5B597F8-2121-495B-B8A8-3C6F4EE90D7A}" type="presParOf" srcId="{7C767093-F979-42F9-A7A6-2AE8265301A3}" destId="{A1575310-31B9-407E-9A5C-401D02DD0A38}" srcOrd="1" destOrd="0" presId="urn:microsoft.com/office/officeart/2005/8/layout/StepDownProcess"/>
    <dgm:cxn modelId="{387177CC-3B32-4BD0-91B4-E8F1C9BFDF5A}" type="presParOf" srcId="{7C767093-F979-42F9-A7A6-2AE8265301A3}" destId="{442D4BA8-5999-4DCD-A1FC-01401652F362}" srcOrd="2" destOrd="0" presId="urn:microsoft.com/office/officeart/2005/8/layout/StepDownProcess"/>
    <dgm:cxn modelId="{BE288EC0-C728-4AF1-A464-1C4C9A3A569A}" type="presParOf" srcId="{442D4BA8-5999-4DCD-A1FC-01401652F362}" destId="{6B653E4F-C541-47A4-9642-CCA242693317}" srcOrd="0" destOrd="0" presId="urn:microsoft.com/office/officeart/2005/8/layout/StepDownProcess"/>
    <dgm:cxn modelId="{F726662E-EDCB-4FD9-A012-65D292DAA979}" type="presParOf" srcId="{442D4BA8-5999-4DCD-A1FC-01401652F362}" destId="{5F1FB1FB-8343-4322-B9C2-24EC1A9C1456}" srcOrd="1" destOrd="0" presId="urn:microsoft.com/office/officeart/2005/8/layout/StepDownProcess"/>
    <dgm:cxn modelId="{D4B7EC50-E740-45C1-A37F-F2DA6D9722ED}" type="presParOf" srcId="{442D4BA8-5999-4DCD-A1FC-01401652F362}" destId="{C2317F22-5DD5-4CDC-BCD8-4722E052ECA9}" srcOrd="2" destOrd="0" presId="urn:microsoft.com/office/officeart/2005/8/layout/StepDownProcess"/>
    <dgm:cxn modelId="{435B269F-8D52-4777-A5AC-28838C03B9F3}" type="presParOf" srcId="{7C767093-F979-42F9-A7A6-2AE8265301A3}" destId="{C6B44D29-A77A-4621-A7F4-457DA816F2C8}" srcOrd="3" destOrd="0" presId="urn:microsoft.com/office/officeart/2005/8/layout/StepDownProcess"/>
    <dgm:cxn modelId="{856FC546-FB51-499B-87F0-D042E91B4C6C}" type="presParOf" srcId="{7C767093-F979-42F9-A7A6-2AE8265301A3}" destId="{F33C3B3B-0412-4EAE-8E11-ADC4FCE044CF}" srcOrd="4" destOrd="0" presId="urn:microsoft.com/office/officeart/2005/8/layout/StepDownProcess"/>
    <dgm:cxn modelId="{3D4C5A32-31AC-423B-85CB-F01BB9BD2CD2}" type="presParOf" srcId="{F33C3B3B-0412-4EAE-8E11-ADC4FCE044CF}" destId="{D32D8CA2-47D8-4B19-8874-3C79D5A52FD3}" srcOrd="0" destOrd="0" presId="urn:microsoft.com/office/officeart/2005/8/layout/StepDownProcess"/>
    <dgm:cxn modelId="{B1B8B463-F377-4C2B-8AE1-B42706393838}" type="presParOf" srcId="{F33C3B3B-0412-4EAE-8E11-ADC4FCE044CF}" destId="{AD8D20EF-7961-492A-8B44-859A5FDFC1E8}" srcOrd="1" destOrd="0" presId="urn:microsoft.com/office/officeart/2005/8/layout/StepDownProcess"/>
    <dgm:cxn modelId="{BE3161F8-36F6-4BDC-9430-58FFE9DF82E8}" type="presParOf" srcId="{F33C3B3B-0412-4EAE-8E11-ADC4FCE044CF}" destId="{0F917FB7-E5E5-48B9-9484-9F9072363B29}" srcOrd="2" destOrd="0" presId="urn:microsoft.com/office/officeart/2005/8/layout/StepDownProcess"/>
    <dgm:cxn modelId="{889F1781-D7BF-47B7-B859-C63DB037314F}" type="presParOf" srcId="{7C767093-F979-42F9-A7A6-2AE8265301A3}" destId="{627196C4-967C-4D20-8DA4-81277DCB7282}" srcOrd="5" destOrd="0" presId="urn:microsoft.com/office/officeart/2005/8/layout/StepDownProcess"/>
    <dgm:cxn modelId="{2861E6F1-4AC1-4B42-B461-9660DF76F18C}" type="presParOf" srcId="{7C767093-F979-42F9-A7A6-2AE8265301A3}" destId="{DA95ED79-0E1B-4A66-9613-479A333649EA}" srcOrd="6" destOrd="0" presId="urn:microsoft.com/office/officeart/2005/8/layout/StepDownProcess"/>
    <dgm:cxn modelId="{E7E07CA7-A50E-41AA-A940-C7F0954E7D9E}" type="presParOf" srcId="{DA95ED79-0E1B-4A66-9613-479A333649EA}" destId="{A987234C-0679-4B86-BF26-7CF2A80F29B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EC4CB8-2D1C-4906-8986-6D3CAA5D93E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0262C5-4B66-44E9-A58B-DBE9B6A76EC4}">
      <dgm:prSet phldrT="[Text]"/>
      <dgm:spPr/>
      <dgm:t>
        <a:bodyPr/>
        <a:lstStyle/>
        <a:p>
          <a:r>
            <a:rPr lang="en-US" dirty="0"/>
            <a:t>Memory Corruption</a:t>
          </a:r>
        </a:p>
      </dgm:t>
    </dgm:pt>
    <dgm:pt modelId="{CC7804C8-2B49-4A44-9E94-DE3ED94A56E9}" type="parTrans" cxnId="{9DCBEADE-9F05-4F7C-9979-26AECBD2B220}">
      <dgm:prSet/>
      <dgm:spPr/>
      <dgm:t>
        <a:bodyPr/>
        <a:lstStyle/>
        <a:p>
          <a:endParaRPr lang="en-US"/>
        </a:p>
      </dgm:t>
    </dgm:pt>
    <dgm:pt modelId="{098E5C91-70C1-4C4A-99A2-6F85EC49850E}" type="sibTrans" cxnId="{9DCBEADE-9F05-4F7C-9979-26AECBD2B220}">
      <dgm:prSet/>
      <dgm:spPr/>
      <dgm:t>
        <a:bodyPr/>
        <a:lstStyle/>
        <a:p>
          <a:endParaRPr lang="en-US"/>
        </a:p>
      </dgm:t>
    </dgm:pt>
    <dgm:pt modelId="{5C6B1D60-9B0C-499D-8E51-92043A034B30}">
      <dgm:prSet phldrT="[Text]"/>
      <dgm:spPr/>
      <dgm:t>
        <a:bodyPr/>
        <a:lstStyle/>
        <a:p>
          <a:r>
            <a:rPr lang="en-US" dirty="0"/>
            <a:t>ASLR Bypass</a:t>
          </a:r>
        </a:p>
      </dgm:t>
    </dgm:pt>
    <dgm:pt modelId="{5FBD8403-A3D0-4668-8AD5-D2DDC69DB815}" type="parTrans" cxnId="{7F1FF710-80B3-4E06-B530-B4D3C5CFAC60}">
      <dgm:prSet/>
      <dgm:spPr/>
      <dgm:t>
        <a:bodyPr/>
        <a:lstStyle/>
        <a:p>
          <a:endParaRPr lang="en-US"/>
        </a:p>
      </dgm:t>
    </dgm:pt>
    <dgm:pt modelId="{ADF3E335-CD1E-45D2-B438-87B839F515D4}" type="sibTrans" cxnId="{7F1FF710-80B3-4E06-B530-B4D3C5CFAC60}">
      <dgm:prSet/>
      <dgm:spPr/>
      <dgm:t>
        <a:bodyPr/>
        <a:lstStyle/>
        <a:p>
          <a:endParaRPr lang="en-US"/>
        </a:p>
      </dgm:t>
    </dgm:pt>
    <dgm:pt modelId="{F4C6070E-62FD-4111-8728-5EAD8C9ED193}">
      <dgm:prSet phldrT="[Text]"/>
      <dgm:spPr/>
      <dgm:t>
        <a:bodyPr/>
        <a:lstStyle/>
        <a:p>
          <a:r>
            <a:rPr lang="en-US" dirty="0"/>
            <a:t>PAC Bypass</a:t>
          </a:r>
        </a:p>
      </dgm:t>
    </dgm:pt>
    <dgm:pt modelId="{C0EB6CE4-CEDA-4FDE-943D-E661E373E359}" type="parTrans" cxnId="{9D2BCA12-FFC6-441F-9111-E5D330048690}">
      <dgm:prSet/>
      <dgm:spPr/>
      <dgm:t>
        <a:bodyPr/>
        <a:lstStyle/>
        <a:p>
          <a:endParaRPr lang="en-US"/>
        </a:p>
      </dgm:t>
    </dgm:pt>
    <dgm:pt modelId="{582E2FE5-5FFA-4E7E-BF35-62E8D3874277}" type="sibTrans" cxnId="{9D2BCA12-FFC6-441F-9111-E5D330048690}">
      <dgm:prSet/>
      <dgm:spPr/>
      <dgm:t>
        <a:bodyPr/>
        <a:lstStyle/>
        <a:p>
          <a:endParaRPr lang="en-US"/>
        </a:p>
      </dgm:t>
    </dgm:pt>
    <dgm:pt modelId="{FA67849A-5026-4D1F-A20A-68D4F2C725F1}">
      <dgm:prSet phldrT="[Text]"/>
      <dgm:spPr/>
      <dgm:t>
        <a:bodyPr/>
        <a:lstStyle/>
        <a:p>
          <a:r>
            <a:rPr lang="en-US" dirty="0"/>
            <a:t>Unsandboxed Code Execution</a:t>
          </a:r>
        </a:p>
      </dgm:t>
    </dgm:pt>
    <dgm:pt modelId="{98AD0033-328F-4046-BC98-0EB3D7756CD8}" type="parTrans" cxnId="{4B258FD3-5DFB-48E0-89AA-37053071EC0F}">
      <dgm:prSet/>
      <dgm:spPr/>
      <dgm:t>
        <a:bodyPr/>
        <a:lstStyle/>
        <a:p>
          <a:endParaRPr lang="en-US"/>
        </a:p>
      </dgm:t>
    </dgm:pt>
    <dgm:pt modelId="{5E429455-28F3-4B20-AA75-BA301C20FB73}" type="sibTrans" cxnId="{4B258FD3-5DFB-48E0-89AA-37053071EC0F}">
      <dgm:prSet/>
      <dgm:spPr/>
      <dgm:t>
        <a:bodyPr/>
        <a:lstStyle/>
        <a:p>
          <a:endParaRPr lang="en-US"/>
        </a:p>
      </dgm:t>
    </dgm:pt>
    <dgm:pt modelId="{22E0D2C2-5840-4B65-A8B3-E00B05B2CA6E}" type="pres">
      <dgm:prSet presAssocID="{0AEC4CB8-2D1C-4906-8986-6D3CAA5D93E3}" presName="rootnode" presStyleCnt="0">
        <dgm:presLayoutVars>
          <dgm:chMax/>
          <dgm:chPref/>
          <dgm:dir/>
          <dgm:animLvl val="lvl"/>
        </dgm:presLayoutVars>
      </dgm:prSet>
      <dgm:spPr/>
    </dgm:pt>
    <dgm:pt modelId="{0548B470-A78E-4D4F-8C60-26CAB53DCC09}" type="pres">
      <dgm:prSet presAssocID="{7F0262C5-4B66-44E9-A58B-DBE9B6A76EC4}" presName="composite" presStyleCnt="0"/>
      <dgm:spPr/>
    </dgm:pt>
    <dgm:pt modelId="{352431AA-2509-4CC2-80DC-6A6B3E3517D9}" type="pres">
      <dgm:prSet presAssocID="{7F0262C5-4B66-44E9-A58B-DBE9B6A76EC4}" presName="bentUpArrow1" presStyleLbl="alignImgPlace1" presStyleIdx="0" presStyleCnt="3"/>
      <dgm:spPr/>
    </dgm:pt>
    <dgm:pt modelId="{62E55A8C-ADAA-4B6A-B30C-5107F291FAB7}" type="pres">
      <dgm:prSet presAssocID="{7F0262C5-4B66-44E9-A58B-DBE9B6A76EC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5EA199B-D721-476E-90E8-9A3B2543DB3D}" type="pres">
      <dgm:prSet presAssocID="{7F0262C5-4B66-44E9-A58B-DBE9B6A76EC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E547129-C4CD-4A9C-A450-BD1879256147}" type="pres">
      <dgm:prSet presAssocID="{098E5C91-70C1-4C4A-99A2-6F85EC49850E}" presName="sibTrans" presStyleCnt="0"/>
      <dgm:spPr/>
    </dgm:pt>
    <dgm:pt modelId="{A5C9A7B1-4EF0-4921-87AD-AAA04032819C}" type="pres">
      <dgm:prSet presAssocID="{5C6B1D60-9B0C-499D-8E51-92043A034B30}" presName="composite" presStyleCnt="0"/>
      <dgm:spPr/>
    </dgm:pt>
    <dgm:pt modelId="{67487039-A094-47ED-AF07-4F3C3F31BE08}" type="pres">
      <dgm:prSet presAssocID="{5C6B1D60-9B0C-499D-8E51-92043A034B30}" presName="bentUpArrow1" presStyleLbl="alignImgPlace1" presStyleIdx="1" presStyleCnt="3"/>
      <dgm:spPr/>
    </dgm:pt>
    <dgm:pt modelId="{73BF2F9C-C77E-49AC-9ADC-A231A57D8DA9}" type="pres">
      <dgm:prSet presAssocID="{5C6B1D60-9B0C-499D-8E51-92043A034B3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5BC83FBB-A4FD-4939-818B-D8263DE57342}" type="pres">
      <dgm:prSet presAssocID="{5C6B1D60-9B0C-499D-8E51-92043A034B3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E882C92-006F-4997-9CB2-081043F540FB}" type="pres">
      <dgm:prSet presAssocID="{ADF3E335-CD1E-45D2-B438-87B839F515D4}" presName="sibTrans" presStyleCnt="0"/>
      <dgm:spPr/>
    </dgm:pt>
    <dgm:pt modelId="{E87956E9-535F-4878-82DB-444ABABDD698}" type="pres">
      <dgm:prSet presAssocID="{F4C6070E-62FD-4111-8728-5EAD8C9ED193}" presName="composite" presStyleCnt="0"/>
      <dgm:spPr/>
    </dgm:pt>
    <dgm:pt modelId="{421D8684-025E-46B8-BF8E-31F14F64A0D5}" type="pres">
      <dgm:prSet presAssocID="{F4C6070E-62FD-4111-8728-5EAD8C9ED193}" presName="bentUpArrow1" presStyleLbl="alignImgPlace1" presStyleIdx="2" presStyleCnt="3"/>
      <dgm:spPr/>
    </dgm:pt>
    <dgm:pt modelId="{8712FE44-4855-4CD7-BA35-E2FF33FEEBAF}" type="pres">
      <dgm:prSet presAssocID="{F4C6070E-62FD-4111-8728-5EAD8C9ED193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1F817F4-EDD0-4B5D-A452-3ED3320F2ADF}" type="pres">
      <dgm:prSet presAssocID="{F4C6070E-62FD-4111-8728-5EAD8C9ED19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FC0BDC-06C7-4D44-8BF3-BFC8E2FAB70E}" type="pres">
      <dgm:prSet presAssocID="{582E2FE5-5FFA-4E7E-BF35-62E8D3874277}" presName="sibTrans" presStyleCnt="0"/>
      <dgm:spPr/>
    </dgm:pt>
    <dgm:pt modelId="{1EAA1805-AE17-4EBE-A0DF-4D3A9972BBF9}" type="pres">
      <dgm:prSet presAssocID="{FA67849A-5026-4D1F-A20A-68D4F2C725F1}" presName="composite" presStyleCnt="0"/>
      <dgm:spPr/>
    </dgm:pt>
    <dgm:pt modelId="{CF80F16B-4B2C-4676-9006-32137D07F729}" type="pres">
      <dgm:prSet presAssocID="{FA67849A-5026-4D1F-A20A-68D4F2C725F1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4400301-E0E4-4E45-BCEE-C8FAA1D875C4}" type="presOf" srcId="{FA67849A-5026-4D1F-A20A-68D4F2C725F1}" destId="{CF80F16B-4B2C-4676-9006-32137D07F729}" srcOrd="0" destOrd="0" presId="urn:microsoft.com/office/officeart/2005/8/layout/StepDownProcess"/>
    <dgm:cxn modelId="{14E54E10-9E7D-46B6-922D-64E314D50A5D}" type="presOf" srcId="{7F0262C5-4B66-44E9-A58B-DBE9B6A76EC4}" destId="{62E55A8C-ADAA-4B6A-B30C-5107F291FAB7}" srcOrd="0" destOrd="0" presId="urn:microsoft.com/office/officeart/2005/8/layout/StepDownProcess"/>
    <dgm:cxn modelId="{7F1FF710-80B3-4E06-B530-B4D3C5CFAC60}" srcId="{0AEC4CB8-2D1C-4906-8986-6D3CAA5D93E3}" destId="{5C6B1D60-9B0C-499D-8E51-92043A034B30}" srcOrd="1" destOrd="0" parTransId="{5FBD8403-A3D0-4668-8AD5-D2DDC69DB815}" sibTransId="{ADF3E335-CD1E-45D2-B438-87B839F515D4}"/>
    <dgm:cxn modelId="{9D2BCA12-FFC6-441F-9111-E5D330048690}" srcId="{0AEC4CB8-2D1C-4906-8986-6D3CAA5D93E3}" destId="{F4C6070E-62FD-4111-8728-5EAD8C9ED193}" srcOrd="2" destOrd="0" parTransId="{C0EB6CE4-CEDA-4FDE-943D-E661E373E359}" sibTransId="{582E2FE5-5FFA-4E7E-BF35-62E8D3874277}"/>
    <dgm:cxn modelId="{F5264B29-0816-4A8A-8C1D-CF69C1CB1485}" type="presOf" srcId="{0AEC4CB8-2D1C-4906-8986-6D3CAA5D93E3}" destId="{22E0D2C2-5840-4B65-A8B3-E00B05B2CA6E}" srcOrd="0" destOrd="0" presId="urn:microsoft.com/office/officeart/2005/8/layout/StepDownProcess"/>
    <dgm:cxn modelId="{F5540192-8B82-4B96-9CC4-CF7618778A0D}" type="presOf" srcId="{5C6B1D60-9B0C-499D-8E51-92043A034B30}" destId="{73BF2F9C-C77E-49AC-9ADC-A231A57D8DA9}" srcOrd="0" destOrd="0" presId="urn:microsoft.com/office/officeart/2005/8/layout/StepDownProcess"/>
    <dgm:cxn modelId="{4B258FD3-5DFB-48E0-89AA-37053071EC0F}" srcId="{0AEC4CB8-2D1C-4906-8986-6D3CAA5D93E3}" destId="{FA67849A-5026-4D1F-A20A-68D4F2C725F1}" srcOrd="3" destOrd="0" parTransId="{98AD0033-328F-4046-BC98-0EB3D7756CD8}" sibTransId="{5E429455-28F3-4B20-AA75-BA301C20FB73}"/>
    <dgm:cxn modelId="{9DCBEADE-9F05-4F7C-9979-26AECBD2B220}" srcId="{0AEC4CB8-2D1C-4906-8986-6D3CAA5D93E3}" destId="{7F0262C5-4B66-44E9-A58B-DBE9B6A76EC4}" srcOrd="0" destOrd="0" parTransId="{CC7804C8-2B49-4A44-9E94-DE3ED94A56E9}" sibTransId="{098E5C91-70C1-4C4A-99A2-6F85EC49850E}"/>
    <dgm:cxn modelId="{7B9F01F0-8E29-49F7-B53D-6FA2AFC3BDDB}" type="presOf" srcId="{F4C6070E-62FD-4111-8728-5EAD8C9ED193}" destId="{8712FE44-4855-4CD7-BA35-E2FF33FEEBAF}" srcOrd="0" destOrd="0" presId="urn:microsoft.com/office/officeart/2005/8/layout/StepDownProcess"/>
    <dgm:cxn modelId="{A9962D46-7C15-4906-9D73-EE1102977592}" type="presParOf" srcId="{22E0D2C2-5840-4B65-A8B3-E00B05B2CA6E}" destId="{0548B470-A78E-4D4F-8C60-26CAB53DCC09}" srcOrd="0" destOrd="0" presId="urn:microsoft.com/office/officeart/2005/8/layout/StepDownProcess"/>
    <dgm:cxn modelId="{3735EDE1-737E-4729-AF86-A45084D9A14D}" type="presParOf" srcId="{0548B470-A78E-4D4F-8C60-26CAB53DCC09}" destId="{352431AA-2509-4CC2-80DC-6A6B3E3517D9}" srcOrd="0" destOrd="0" presId="urn:microsoft.com/office/officeart/2005/8/layout/StepDownProcess"/>
    <dgm:cxn modelId="{2FD5CA05-9592-4080-875A-A3E5CF0B96C1}" type="presParOf" srcId="{0548B470-A78E-4D4F-8C60-26CAB53DCC09}" destId="{62E55A8C-ADAA-4B6A-B30C-5107F291FAB7}" srcOrd="1" destOrd="0" presId="urn:microsoft.com/office/officeart/2005/8/layout/StepDownProcess"/>
    <dgm:cxn modelId="{46511364-DD67-426C-B965-C099806ACC43}" type="presParOf" srcId="{0548B470-A78E-4D4F-8C60-26CAB53DCC09}" destId="{B5EA199B-D721-476E-90E8-9A3B2543DB3D}" srcOrd="2" destOrd="0" presId="urn:microsoft.com/office/officeart/2005/8/layout/StepDownProcess"/>
    <dgm:cxn modelId="{8893EB44-CF6C-4DD4-A6A6-39FAC0ACF0AB}" type="presParOf" srcId="{22E0D2C2-5840-4B65-A8B3-E00B05B2CA6E}" destId="{9E547129-C4CD-4A9C-A450-BD1879256147}" srcOrd="1" destOrd="0" presId="urn:microsoft.com/office/officeart/2005/8/layout/StepDownProcess"/>
    <dgm:cxn modelId="{B7A797B9-BB6E-413E-BDA4-204D35C6B45F}" type="presParOf" srcId="{22E0D2C2-5840-4B65-A8B3-E00B05B2CA6E}" destId="{A5C9A7B1-4EF0-4921-87AD-AAA04032819C}" srcOrd="2" destOrd="0" presId="urn:microsoft.com/office/officeart/2005/8/layout/StepDownProcess"/>
    <dgm:cxn modelId="{437C3995-ADFD-415C-81F0-8501A685420A}" type="presParOf" srcId="{A5C9A7B1-4EF0-4921-87AD-AAA04032819C}" destId="{67487039-A094-47ED-AF07-4F3C3F31BE08}" srcOrd="0" destOrd="0" presId="urn:microsoft.com/office/officeart/2005/8/layout/StepDownProcess"/>
    <dgm:cxn modelId="{932194FB-9847-4402-BF1F-EC6D3A84B6B6}" type="presParOf" srcId="{A5C9A7B1-4EF0-4921-87AD-AAA04032819C}" destId="{73BF2F9C-C77E-49AC-9ADC-A231A57D8DA9}" srcOrd="1" destOrd="0" presId="urn:microsoft.com/office/officeart/2005/8/layout/StepDownProcess"/>
    <dgm:cxn modelId="{F4F7868E-B680-4B9E-B0FF-3B32F0E2D9CD}" type="presParOf" srcId="{A5C9A7B1-4EF0-4921-87AD-AAA04032819C}" destId="{5BC83FBB-A4FD-4939-818B-D8263DE57342}" srcOrd="2" destOrd="0" presId="urn:microsoft.com/office/officeart/2005/8/layout/StepDownProcess"/>
    <dgm:cxn modelId="{57896DE8-59AB-4E5A-8D01-ACB7747F0CA9}" type="presParOf" srcId="{22E0D2C2-5840-4B65-A8B3-E00B05B2CA6E}" destId="{1E882C92-006F-4997-9CB2-081043F540FB}" srcOrd="3" destOrd="0" presId="urn:microsoft.com/office/officeart/2005/8/layout/StepDownProcess"/>
    <dgm:cxn modelId="{77E2BD56-DF89-4DF9-B7D9-BC919CA8D6AF}" type="presParOf" srcId="{22E0D2C2-5840-4B65-A8B3-E00B05B2CA6E}" destId="{E87956E9-535F-4878-82DB-444ABABDD698}" srcOrd="4" destOrd="0" presId="urn:microsoft.com/office/officeart/2005/8/layout/StepDownProcess"/>
    <dgm:cxn modelId="{437C531C-7C56-4975-8510-894F53C26484}" type="presParOf" srcId="{E87956E9-535F-4878-82DB-444ABABDD698}" destId="{421D8684-025E-46B8-BF8E-31F14F64A0D5}" srcOrd="0" destOrd="0" presId="urn:microsoft.com/office/officeart/2005/8/layout/StepDownProcess"/>
    <dgm:cxn modelId="{06B13D06-9D95-437C-B36C-E6848786E578}" type="presParOf" srcId="{E87956E9-535F-4878-82DB-444ABABDD698}" destId="{8712FE44-4855-4CD7-BA35-E2FF33FEEBAF}" srcOrd="1" destOrd="0" presId="urn:microsoft.com/office/officeart/2005/8/layout/StepDownProcess"/>
    <dgm:cxn modelId="{81412D47-5C98-444D-A974-CC40A6196EF9}" type="presParOf" srcId="{E87956E9-535F-4878-82DB-444ABABDD698}" destId="{F1F817F4-EDD0-4B5D-A452-3ED3320F2ADF}" srcOrd="2" destOrd="0" presId="urn:microsoft.com/office/officeart/2005/8/layout/StepDownProcess"/>
    <dgm:cxn modelId="{563EA528-9A92-45A8-AFD5-9E1D8946D7D9}" type="presParOf" srcId="{22E0D2C2-5840-4B65-A8B3-E00B05B2CA6E}" destId="{E4FC0BDC-06C7-4D44-8BF3-BFC8E2FAB70E}" srcOrd="5" destOrd="0" presId="urn:microsoft.com/office/officeart/2005/8/layout/StepDownProcess"/>
    <dgm:cxn modelId="{FD557021-9E5D-41AE-98ED-04F351A81D15}" type="presParOf" srcId="{22E0D2C2-5840-4B65-A8B3-E00B05B2CA6E}" destId="{1EAA1805-AE17-4EBE-A0DF-4D3A9972BBF9}" srcOrd="6" destOrd="0" presId="urn:microsoft.com/office/officeart/2005/8/layout/StepDownProcess"/>
    <dgm:cxn modelId="{893241F8-E076-4B06-BA54-87429448677C}" type="presParOf" srcId="{1EAA1805-AE17-4EBE-A0DF-4D3A9972BBF9}" destId="{CF80F16B-4B2C-4676-9006-32137D07F7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EC4CB8-2D1C-4906-8986-6D3CAA5D93E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0262C5-4B66-44E9-A58B-DBE9B6A76EC4}">
      <dgm:prSet phldrT="[Text]"/>
      <dgm:spPr/>
      <dgm:t>
        <a:bodyPr/>
        <a:lstStyle/>
        <a:p>
          <a:r>
            <a:rPr lang="en-US" dirty="0"/>
            <a:t>Memory Corruption</a:t>
          </a:r>
        </a:p>
      </dgm:t>
    </dgm:pt>
    <dgm:pt modelId="{CC7804C8-2B49-4A44-9E94-DE3ED94A56E9}" type="parTrans" cxnId="{9DCBEADE-9F05-4F7C-9979-26AECBD2B220}">
      <dgm:prSet/>
      <dgm:spPr/>
      <dgm:t>
        <a:bodyPr/>
        <a:lstStyle/>
        <a:p>
          <a:endParaRPr lang="en-US"/>
        </a:p>
      </dgm:t>
    </dgm:pt>
    <dgm:pt modelId="{098E5C91-70C1-4C4A-99A2-6F85EC49850E}" type="sibTrans" cxnId="{9DCBEADE-9F05-4F7C-9979-26AECBD2B220}">
      <dgm:prSet/>
      <dgm:spPr/>
      <dgm:t>
        <a:bodyPr/>
        <a:lstStyle/>
        <a:p>
          <a:endParaRPr lang="en-US"/>
        </a:p>
      </dgm:t>
    </dgm:pt>
    <dgm:pt modelId="{5C6B1D60-9B0C-499D-8E51-92043A034B30}">
      <dgm:prSet phldrT="[Text]"/>
      <dgm:spPr/>
      <dgm:t>
        <a:bodyPr/>
        <a:lstStyle/>
        <a:p>
          <a:r>
            <a:rPr lang="en-US" dirty="0"/>
            <a:t>ASLR Bypass</a:t>
          </a:r>
        </a:p>
      </dgm:t>
    </dgm:pt>
    <dgm:pt modelId="{5FBD8403-A3D0-4668-8AD5-D2DDC69DB815}" type="parTrans" cxnId="{7F1FF710-80B3-4E06-B530-B4D3C5CFAC60}">
      <dgm:prSet/>
      <dgm:spPr/>
      <dgm:t>
        <a:bodyPr/>
        <a:lstStyle/>
        <a:p>
          <a:endParaRPr lang="en-US"/>
        </a:p>
      </dgm:t>
    </dgm:pt>
    <dgm:pt modelId="{ADF3E335-CD1E-45D2-B438-87B839F515D4}" type="sibTrans" cxnId="{7F1FF710-80B3-4E06-B530-B4D3C5CFAC60}">
      <dgm:prSet/>
      <dgm:spPr/>
      <dgm:t>
        <a:bodyPr/>
        <a:lstStyle/>
        <a:p>
          <a:endParaRPr lang="en-US"/>
        </a:p>
      </dgm:t>
    </dgm:pt>
    <dgm:pt modelId="{F4C6070E-62FD-4111-8728-5EAD8C9ED193}">
      <dgm:prSet phldrT="[Text]"/>
      <dgm:spPr/>
      <dgm:t>
        <a:bodyPr/>
        <a:lstStyle/>
        <a:p>
          <a:r>
            <a:rPr lang="en-US" dirty="0"/>
            <a:t>PAC Bypass</a:t>
          </a:r>
        </a:p>
      </dgm:t>
    </dgm:pt>
    <dgm:pt modelId="{C0EB6CE4-CEDA-4FDE-943D-E661E373E359}" type="parTrans" cxnId="{9D2BCA12-FFC6-441F-9111-E5D330048690}">
      <dgm:prSet/>
      <dgm:spPr/>
      <dgm:t>
        <a:bodyPr/>
        <a:lstStyle/>
        <a:p>
          <a:endParaRPr lang="en-US"/>
        </a:p>
      </dgm:t>
    </dgm:pt>
    <dgm:pt modelId="{582E2FE5-5FFA-4E7E-BF35-62E8D3874277}" type="sibTrans" cxnId="{9D2BCA12-FFC6-441F-9111-E5D330048690}">
      <dgm:prSet/>
      <dgm:spPr/>
      <dgm:t>
        <a:bodyPr/>
        <a:lstStyle/>
        <a:p>
          <a:endParaRPr lang="en-US"/>
        </a:p>
      </dgm:t>
    </dgm:pt>
    <dgm:pt modelId="{FA67849A-5026-4D1F-A20A-68D4F2C725F1}">
      <dgm:prSet phldrT="[Text]"/>
      <dgm:spPr/>
      <dgm:t>
        <a:bodyPr/>
        <a:lstStyle/>
        <a:p>
          <a:r>
            <a:rPr lang="en-US" dirty="0"/>
            <a:t>Unsandboxed Code Execution</a:t>
          </a:r>
        </a:p>
      </dgm:t>
    </dgm:pt>
    <dgm:pt modelId="{98AD0033-328F-4046-BC98-0EB3D7756CD8}" type="parTrans" cxnId="{4B258FD3-5DFB-48E0-89AA-37053071EC0F}">
      <dgm:prSet/>
      <dgm:spPr/>
      <dgm:t>
        <a:bodyPr/>
        <a:lstStyle/>
        <a:p>
          <a:endParaRPr lang="en-US"/>
        </a:p>
      </dgm:t>
    </dgm:pt>
    <dgm:pt modelId="{5E429455-28F3-4B20-AA75-BA301C20FB73}" type="sibTrans" cxnId="{4B258FD3-5DFB-48E0-89AA-37053071EC0F}">
      <dgm:prSet/>
      <dgm:spPr/>
      <dgm:t>
        <a:bodyPr/>
        <a:lstStyle/>
        <a:p>
          <a:endParaRPr lang="en-US"/>
        </a:p>
      </dgm:t>
    </dgm:pt>
    <dgm:pt modelId="{22E0D2C2-5840-4B65-A8B3-E00B05B2CA6E}" type="pres">
      <dgm:prSet presAssocID="{0AEC4CB8-2D1C-4906-8986-6D3CAA5D93E3}" presName="rootnode" presStyleCnt="0">
        <dgm:presLayoutVars>
          <dgm:chMax/>
          <dgm:chPref/>
          <dgm:dir/>
          <dgm:animLvl val="lvl"/>
        </dgm:presLayoutVars>
      </dgm:prSet>
      <dgm:spPr/>
    </dgm:pt>
    <dgm:pt modelId="{0548B470-A78E-4D4F-8C60-26CAB53DCC09}" type="pres">
      <dgm:prSet presAssocID="{7F0262C5-4B66-44E9-A58B-DBE9B6A76EC4}" presName="composite" presStyleCnt="0"/>
      <dgm:spPr/>
    </dgm:pt>
    <dgm:pt modelId="{352431AA-2509-4CC2-80DC-6A6B3E3517D9}" type="pres">
      <dgm:prSet presAssocID="{7F0262C5-4B66-44E9-A58B-DBE9B6A76EC4}" presName="bentUpArrow1" presStyleLbl="alignImgPlace1" presStyleIdx="0" presStyleCnt="3"/>
      <dgm:spPr/>
    </dgm:pt>
    <dgm:pt modelId="{62E55A8C-ADAA-4B6A-B30C-5107F291FAB7}" type="pres">
      <dgm:prSet presAssocID="{7F0262C5-4B66-44E9-A58B-DBE9B6A76EC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5EA199B-D721-476E-90E8-9A3B2543DB3D}" type="pres">
      <dgm:prSet presAssocID="{7F0262C5-4B66-44E9-A58B-DBE9B6A76EC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E547129-C4CD-4A9C-A450-BD1879256147}" type="pres">
      <dgm:prSet presAssocID="{098E5C91-70C1-4C4A-99A2-6F85EC49850E}" presName="sibTrans" presStyleCnt="0"/>
      <dgm:spPr/>
    </dgm:pt>
    <dgm:pt modelId="{A5C9A7B1-4EF0-4921-87AD-AAA04032819C}" type="pres">
      <dgm:prSet presAssocID="{5C6B1D60-9B0C-499D-8E51-92043A034B30}" presName="composite" presStyleCnt="0"/>
      <dgm:spPr/>
    </dgm:pt>
    <dgm:pt modelId="{67487039-A094-47ED-AF07-4F3C3F31BE08}" type="pres">
      <dgm:prSet presAssocID="{5C6B1D60-9B0C-499D-8E51-92043A034B30}" presName="bentUpArrow1" presStyleLbl="alignImgPlace1" presStyleIdx="1" presStyleCnt="3"/>
      <dgm:spPr/>
    </dgm:pt>
    <dgm:pt modelId="{73BF2F9C-C77E-49AC-9ADC-A231A57D8DA9}" type="pres">
      <dgm:prSet presAssocID="{5C6B1D60-9B0C-499D-8E51-92043A034B3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5BC83FBB-A4FD-4939-818B-D8263DE57342}" type="pres">
      <dgm:prSet presAssocID="{5C6B1D60-9B0C-499D-8E51-92043A034B3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E882C92-006F-4997-9CB2-081043F540FB}" type="pres">
      <dgm:prSet presAssocID="{ADF3E335-CD1E-45D2-B438-87B839F515D4}" presName="sibTrans" presStyleCnt="0"/>
      <dgm:spPr/>
    </dgm:pt>
    <dgm:pt modelId="{E87956E9-535F-4878-82DB-444ABABDD698}" type="pres">
      <dgm:prSet presAssocID="{F4C6070E-62FD-4111-8728-5EAD8C9ED193}" presName="composite" presStyleCnt="0"/>
      <dgm:spPr/>
    </dgm:pt>
    <dgm:pt modelId="{421D8684-025E-46B8-BF8E-31F14F64A0D5}" type="pres">
      <dgm:prSet presAssocID="{F4C6070E-62FD-4111-8728-5EAD8C9ED193}" presName="bentUpArrow1" presStyleLbl="alignImgPlace1" presStyleIdx="2" presStyleCnt="3"/>
      <dgm:spPr/>
    </dgm:pt>
    <dgm:pt modelId="{8712FE44-4855-4CD7-BA35-E2FF33FEEBAF}" type="pres">
      <dgm:prSet presAssocID="{F4C6070E-62FD-4111-8728-5EAD8C9ED193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1F817F4-EDD0-4B5D-A452-3ED3320F2ADF}" type="pres">
      <dgm:prSet presAssocID="{F4C6070E-62FD-4111-8728-5EAD8C9ED19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FC0BDC-06C7-4D44-8BF3-BFC8E2FAB70E}" type="pres">
      <dgm:prSet presAssocID="{582E2FE5-5FFA-4E7E-BF35-62E8D3874277}" presName="sibTrans" presStyleCnt="0"/>
      <dgm:spPr/>
    </dgm:pt>
    <dgm:pt modelId="{1EAA1805-AE17-4EBE-A0DF-4D3A9972BBF9}" type="pres">
      <dgm:prSet presAssocID="{FA67849A-5026-4D1F-A20A-68D4F2C725F1}" presName="composite" presStyleCnt="0"/>
      <dgm:spPr/>
    </dgm:pt>
    <dgm:pt modelId="{CF80F16B-4B2C-4676-9006-32137D07F729}" type="pres">
      <dgm:prSet presAssocID="{FA67849A-5026-4D1F-A20A-68D4F2C725F1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4400301-E0E4-4E45-BCEE-C8FAA1D875C4}" type="presOf" srcId="{FA67849A-5026-4D1F-A20A-68D4F2C725F1}" destId="{CF80F16B-4B2C-4676-9006-32137D07F729}" srcOrd="0" destOrd="0" presId="urn:microsoft.com/office/officeart/2005/8/layout/StepDownProcess"/>
    <dgm:cxn modelId="{14E54E10-9E7D-46B6-922D-64E314D50A5D}" type="presOf" srcId="{7F0262C5-4B66-44E9-A58B-DBE9B6A76EC4}" destId="{62E55A8C-ADAA-4B6A-B30C-5107F291FAB7}" srcOrd="0" destOrd="0" presId="urn:microsoft.com/office/officeart/2005/8/layout/StepDownProcess"/>
    <dgm:cxn modelId="{7F1FF710-80B3-4E06-B530-B4D3C5CFAC60}" srcId="{0AEC4CB8-2D1C-4906-8986-6D3CAA5D93E3}" destId="{5C6B1D60-9B0C-499D-8E51-92043A034B30}" srcOrd="1" destOrd="0" parTransId="{5FBD8403-A3D0-4668-8AD5-D2DDC69DB815}" sibTransId="{ADF3E335-CD1E-45D2-B438-87B839F515D4}"/>
    <dgm:cxn modelId="{9D2BCA12-FFC6-441F-9111-E5D330048690}" srcId="{0AEC4CB8-2D1C-4906-8986-6D3CAA5D93E3}" destId="{F4C6070E-62FD-4111-8728-5EAD8C9ED193}" srcOrd="2" destOrd="0" parTransId="{C0EB6CE4-CEDA-4FDE-943D-E661E373E359}" sibTransId="{582E2FE5-5FFA-4E7E-BF35-62E8D3874277}"/>
    <dgm:cxn modelId="{F5264B29-0816-4A8A-8C1D-CF69C1CB1485}" type="presOf" srcId="{0AEC4CB8-2D1C-4906-8986-6D3CAA5D93E3}" destId="{22E0D2C2-5840-4B65-A8B3-E00B05B2CA6E}" srcOrd="0" destOrd="0" presId="urn:microsoft.com/office/officeart/2005/8/layout/StepDownProcess"/>
    <dgm:cxn modelId="{F5540192-8B82-4B96-9CC4-CF7618778A0D}" type="presOf" srcId="{5C6B1D60-9B0C-499D-8E51-92043A034B30}" destId="{73BF2F9C-C77E-49AC-9ADC-A231A57D8DA9}" srcOrd="0" destOrd="0" presId="urn:microsoft.com/office/officeart/2005/8/layout/StepDownProcess"/>
    <dgm:cxn modelId="{4B258FD3-5DFB-48E0-89AA-37053071EC0F}" srcId="{0AEC4CB8-2D1C-4906-8986-6D3CAA5D93E3}" destId="{FA67849A-5026-4D1F-A20A-68D4F2C725F1}" srcOrd="3" destOrd="0" parTransId="{98AD0033-328F-4046-BC98-0EB3D7756CD8}" sibTransId="{5E429455-28F3-4B20-AA75-BA301C20FB73}"/>
    <dgm:cxn modelId="{9DCBEADE-9F05-4F7C-9979-26AECBD2B220}" srcId="{0AEC4CB8-2D1C-4906-8986-6D3CAA5D93E3}" destId="{7F0262C5-4B66-44E9-A58B-DBE9B6A76EC4}" srcOrd="0" destOrd="0" parTransId="{CC7804C8-2B49-4A44-9E94-DE3ED94A56E9}" sibTransId="{098E5C91-70C1-4C4A-99A2-6F85EC49850E}"/>
    <dgm:cxn modelId="{7B9F01F0-8E29-49F7-B53D-6FA2AFC3BDDB}" type="presOf" srcId="{F4C6070E-62FD-4111-8728-5EAD8C9ED193}" destId="{8712FE44-4855-4CD7-BA35-E2FF33FEEBAF}" srcOrd="0" destOrd="0" presId="urn:microsoft.com/office/officeart/2005/8/layout/StepDownProcess"/>
    <dgm:cxn modelId="{A9962D46-7C15-4906-9D73-EE1102977592}" type="presParOf" srcId="{22E0D2C2-5840-4B65-A8B3-E00B05B2CA6E}" destId="{0548B470-A78E-4D4F-8C60-26CAB53DCC09}" srcOrd="0" destOrd="0" presId="urn:microsoft.com/office/officeart/2005/8/layout/StepDownProcess"/>
    <dgm:cxn modelId="{3735EDE1-737E-4729-AF86-A45084D9A14D}" type="presParOf" srcId="{0548B470-A78E-4D4F-8C60-26CAB53DCC09}" destId="{352431AA-2509-4CC2-80DC-6A6B3E3517D9}" srcOrd="0" destOrd="0" presId="urn:microsoft.com/office/officeart/2005/8/layout/StepDownProcess"/>
    <dgm:cxn modelId="{2FD5CA05-9592-4080-875A-A3E5CF0B96C1}" type="presParOf" srcId="{0548B470-A78E-4D4F-8C60-26CAB53DCC09}" destId="{62E55A8C-ADAA-4B6A-B30C-5107F291FAB7}" srcOrd="1" destOrd="0" presId="urn:microsoft.com/office/officeart/2005/8/layout/StepDownProcess"/>
    <dgm:cxn modelId="{46511364-DD67-426C-B965-C099806ACC43}" type="presParOf" srcId="{0548B470-A78E-4D4F-8C60-26CAB53DCC09}" destId="{B5EA199B-D721-476E-90E8-9A3B2543DB3D}" srcOrd="2" destOrd="0" presId="urn:microsoft.com/office/officeart/2005/8/layout/StepDownProcess"/>
    <dgm:cxn modelId="{8893EB44-CF6C-4DD4-A6A6-39FAC0ACF0AB}" type="presParOf" srcId="{22E0D2C2-5840-4B65-A8B3-E00B05B2CA6E}" destId="{9E547129-C4CD-4A9C-A450-BD1879256147}" srcOrd="1" destOrd="0" presId="urn:microsoft.com/office/officeart/2005/8/layout/StepDownProcess"/>
    <dgm:cxn modelId="{B7A797B9-BB6E-413E-BDA4-204D35C6B45F}" type="presParOf" srcId="{22E0D2C2-5840-4B65-A8B3-E00B05B2CA6E}" destId="{A5C9A7B1-4EF0-4921-87AD-AAA04032819C}" srcOrd="2" destOrd="0" presId="urn:microsoft.com/office/officeart/2005/8/layout/StepDownProcess"/>
    <dgm:cxn modelId="{437C3995-ADFD-415C-81F0-8501A685420A}" type="presParOf" srcId="{A5C9A7B1-4EF0-4921-87AD-AAA04032819C}" destId="{67487039-A094-47ED-AF07-4F3C3F31BE08}" srcOrd="0" destOrd="0" presId="urn:microsoft.com/office/officeart/2005/8/layout/StepDownProcess"/>
    <dgm:cxn modelId="{932194FB-9847-4402-BF1F-EC6D3A84B6B6}" type="presParOf" srcId="{A5C9A7B1-4EF0-4921-87AD-AAA04032819C}" destId="{73BF2F9C-C77E-49AC-9ADC-A231A57D8DA9}" srcOrd="1" destOrd="0" presId="urn:microsoft.com/office/officeart/2005/8/layout/StepDownProcess"/>
    <dgm:cxn modelId="{F4F7868E-B680-4B9E-B0FF-3B32F0E2D9CD}" type="presParOf" srcId="{A5C9A7B1-4EF0-4921-87AD-AAA04032819C}" destId="{5BC83FBB-A4FD-4939-818B-D8263DE57342}" srcOrd="2" destOrd="0" presId="urn:microsoft.com/office/officeart/2005/8/layout/StepDownProcess"/>
    <dgm:cxn modelId="{57896DE8-59AB-4E5A-8D01-ACB7747F0CA9}" type="presParOf" srcId="{22E0D2C2-5840-4B65-A8B3-E00B05B2CA6E}" destId="{1E882C92-006F-4997-9CB2-081043F540FB}" srcOrd="3" destOrd="0" presId="urn:microsoft.com/office/officeart/2005/8/layout/StepDownProcess"/>
    <dgm:cxn modelId="{77E2BD56-DF89-4DF9-B7D9-BC919CA8D6AF}" type="presParOf" srcId="{22E0D2C2-5840-4B65-A8B3-E00B05B2CA6E}" destId="{E87956E9-535F-4878-82DB-444ABABDD698}" srcOrd="4" destOrd="0" presId="urn:microsoft.com/office/officeart/2005/8/layout/StepDownProcess"/>
    <dgm:cxn modelId="{437C531C-7C56-4975-8510-894F53C26484}" type="presParOf" srcId="{E87956E9-535F-4878-82DB-444ABABDD698}" destId="{421D8684-025E-46B8-BF8E-31F14F64A0D5}" srcOrd="0" destOrd="0" presId="urn:microsoft.com/office/officeart/2005/8/layout/StepDownProcess"/>
    <dgm:cxn modelId="{06B13D06-9D95-437C-B36C-E6848786E578}" type="presParOf" srcId="{E87956E9-535F-4878-82DB-444ABABDD698}" destId="{8712FE44-4855-4CD7-BA35-E2FF33FEEBAF}" srcOrd="1" destOrd="0" presId="urn:microsoft.com/office/officeart/2005/8/layout/StepDownProcess"/>
    <dgm:cxn modelId="{81412D47-5C98-444D-A974-CC40A6196EF9}" type="presParOf" srcId="{E87956E9-535F-4878-82DB-444ABABDD698}" destId="{F1F817F4-EDD0-4B5D-A452-3ED3320F2ADF}" srcOrd="2" destOrd="0" presId="urn:microsoft.com/office/officeart/2005/8/layout/StepDownProcess"/>
    <dgm:cxn modelId="{563EA528-9A92-45A8-AFD5-9E1D8946D7D9}" type="presParOf" srcId="{22E0D2C2-5840-4B65-A8B3-E00B05B2CA6E}" destId="{E4FC0BDC-06C7-4D44-8BF3-BFC8E2FAB70E}" srcOrd="5" destOrd="0" presId="urn:microsoft.com/office/officeart/2005/8/layout/StepDownProcess"/>
    <dgm:cxn modelId="{FD557021-9E5D-41AE-98ED-04F351A81D15}" type="presParOf" srcId="{22E0D2C2-5840-4B65-A8B3-E00B05B2CA6E}" destId="{1EAA1805-AE17-4EBE-A0DF-4D3A9972BBF9}" srcOrd="6" destOrd="0" presId="urn:microsoft.com/office/officeart/2005/8/layout/StepDownProcess"/>
    <dgm:cxn modelId="{893241F8-E076-4B06-BA54-87429448677C}" type="presParOf" srcId="{1EAA1805-AE17-4EBE-A0DF-4D3A9972BBF9}" destId="{CF80F16B-4B2C-4676-9006-32137D07F72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7EEB-7DFE-4957-B3E6-4817770B5173}">
      <dsp:nvSpPr>
        <dsp:cNvPr id="0" name=""/>
        <dsp:cNvSpPr/>
      </dsp:nvSpPr>
      <dsp:spPr>
        <a:xfrm rot="5400000">
          <a:off x="1284984" y="1285988"/>
          <a:ext cx="1137346" cy="12948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F2AC0-4097-4A27-9E13-E0940E0E7B68}">
      <dsp:nvSpPr>
        <dsp:cNvPr id="0" name=""/>
        <dsp:cNvSpPr/>
      </dsp:nvSpPr>
      <dsp:spPr>
        <a:xfrm>
          <a:off x="983656" y="25217"/>
          <a:ext cx="1914621" cy="13401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Exploit code Allocates the Free-Ed Object</a:t>
          </a:r>
        </a:p>
      </dsp:txBody>
      <dsp:txXfrm>
        <a:off x="1049090" y="90651"/>
        <a:ext cx="1783753" cy="1209304"/>
      </dsp:txXfrm>
    </dsp:sp>
    <dsp:sp modelId="{EF1615AD-0406-427B-A881-ADB05356CAB2}">
      <dsp:nvSpPr>
        <dsp:cNvPr id="0" name=""/>
        <dsp:cNvSpPr/>
      </dsp:nvSpPr>
      <dsp:spPr>
        <a:xfrm>
          <a:off x="2898278" y="153033"/>
          <a:ext cx="1392513" cy="108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D8CA2-47D8-4B19-8874-3C79D5A52FD3}">
      <dsp:nvSpPr>
        <dsp:cNvPr id="0" name=""/>
        <dsp:cNvSpPr/>
      </dsp:nvSpPr>
      <dsp:spPr>
        <a:xfrm rot="5400000">
          <a:off x="2872408" y="2791445"/>
          <a:ext cx="1137346" cy="12948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0EF-7961-492A-8B44-859A5FDFC1E8}">
      <dsp:nvSpPr>
        <dsp:cNvPr id="0" name=""/>
        <dsp:cNvSpPr/>
      </dsp:nvSpPr>
      <dsp:spPr>
        <a:xfrm>
          <a:off x="2571081" y="1530674"/>
          <a:ext cx="1914621" cy="13401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 Tries to Access Free-Ed Object</a:t>
          </a:r>
        </a:p>
      </dsp:txBody>
      <dsp:txXfrm>
        <a:off x="2636515" y="1596108"/>
        <a:ext cx="1783753" cy="1209304"/>
      </dsp:txXfrm>
    </dsp:sp>
    <dsp:sp modelId="{0F917FB7-E5E5-48B9-9484-9F9072363B29}">
      <dsp:nvSpPr>
        <dsp:cNvPr id="0" name=""/>
        <dsp:cNvSpPr/>
      </dsp:nvSpPr>
      <dsp:spPr>
        <a:xfrm>
          <a:off x="4485702" y="1658490"/>
          <a:ext cx="1392513" cy="108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7234C-0679-4B86-BF26-7CF2A80F29B0}">
      <dsp:nvSpPr>
        <dsp:cNvPr id="0" name=""/>
        <dsp:cNvSpPr/>
      </dsp:nvSpPr>
      <dsp:spPr>
        <a:xfrm>
          <a:off x="4158505" y="3036130"/>
          <a:ext cx="1914621" cy="13401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Redirects to Malicious Code</a:t>
          </a:r>
        </a:p>
      </dsp:txBody>
      <dsp:txXfrm>
        <a:off x="4223939" y="3101564"/>
        <a:ext cx="1783753" cy="1209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7EEB-7DFE-4957-B3E6-4817770B5173}">
      <dsp:nvSpPr>
        <dsp:cNvPr id="0" name=""/>
        <dsp:cNvSpPr/>
      </dsp:nvSpPr>
      <dsp:spPr>
        <a:xfrm rot="5400000">
          <a:off x="1272245" y="962046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F2AC0-4097-4A27-9E13-E0940E0E7B68}">
      <dsp:nvSpPr>
        <dsp:cNvPr id="0" name=""/>
        <dsp:cNvSpPr/>
      </dsp:nvSpPr>
      <dsp:spPr>
        <a:xfrm>
          <a:off x="1014509" y="12690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Sacrificial Objects</a:t>
          </a:r>
        </a:p>
      </dsp:txBody>
      <dsp:txXfrm>
        <a:off x="1063117" y="61298"/>
        <a:ext cx="1325074" cy="898340"/>
      </dsp:txXfrm>
    </dsp:sp>
    <dsp:sp modelId="{EF1615AD-0406-427B-A881-ADB05356CAB2}">
      <dsp:nvSpPr>
        <dsp:cNvPr id="0" name=""/>
        <dsp:cNvSpPr/>
      </dsp:nvSpPr>
      <dsp:spPr>
        <a:xfrm>
          <a:off x="2470692" y="120422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53E4F-C541-47A4-9642-CCA242693317}">
      <dsp:nvSpPr>
        <dsp:cNvPr id="0" name=""/>
        <dsp:cNvSpPr/>
      </dsp:nvSpPr>
      <dsp:spPr>
        <a:xfrm rot="5400000">
          <a:off x="2451475" y="2080385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FB1FB-8343-4322-B9C2-24EC1A9C1456}">
      <dsp:nvSpPr>
        <dsp:cNvPr id="0" name=""/>
        <dsp:cNvSpPr/>
      </dsp:nvSpPr>
      <dsp:spPr>
        <a:xfrm>
          <a:off x="2227632" y="1143812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Place your Malicious Object before the Sacrificial Objects</a:t>
          </a:r>
        </a:p>
      </dsp:txBody>
      <dsp:txXfrm>
        <a:off x="2276240" y="1192420"/>
        <a:ext cx="1325074" cy="898340"/>
      </dsp:txXfrm>
    </dsp:sp>
    <dsp:sp modelId="{C2317F22-5DD5-4CDC-BCD8-4722E052ECA9}">
      <dsp:nvSpPr>
        <dsp:cNvPr id="0" name=""/>
        <dsp:cNvSpPr/>
      </dsp:nvSpPr>
      <dsp:spPr>
        <a:xfrm>
          <a:off x="3649922" y="1238761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D8CA2-47D8-4B19-8874-3C79D5A52FD3}">
      <dsp:nvSpPr>
        <dsp:cNvPr id="0" name=""/>
        <dsp:cNvSpPr/>
      </dsp:nvSpPr>
      <dsp:spPr>
        <a:xfrm rot="5400000">
          <a:off x="3630705" y="3198724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0EF-7961-492A-8B44-859A5FDFC1E8}">
      <dsp:nvSpPr>
        <dsp:cNvPr id="0" name=""/>
        <dsp:cNvSpPr/>
      </dsp:nvSpPr>
      <dsp:spPr>
        <a:xfrm>
          <a:off x="3406861" y="2262151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Overflow into one of the object to change object size</a:t>
          </a:r>
        </a:p>
      </dsp:txBody>
      <dsp:txXfrm>
        <a:off x="3455469" y="2310759"/>
        <a:ext cx="1325074" cy="898340"/>
      </dsp:txXfrm>
    </dsp:sp>
    <dsp:sp modelId="{0F917FB7-E5E5-48B9-9484-9F9072363B29}">
      <dsp:nvSpPr>
        <dsp:cNvPr id="0" name=""/>
        <dsp:cNvSpPr/>
      </dsp:nvSpPr>
      <dsp:spPr>
        <a:xfrm>
          <a:off x="4829151" y="2357100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7234C-0679-4B86-BF26-7CF2A80F29B0}">
      <dsp:nvSpPr>
        <dsp:cNvPr id="0" name=""/>
        <dsp:cNvSpPr/>
      </dsp:nvSpPr>
      <dsp:spPr>
        <a:xfrm>
          <a:off x="4586091" y="3380490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Object</a:t>
          </a:r>
        </a:p>
      </dsp:txBody>
      <dsp:txXfrm>
        <a:off x="4634699" y="3429098"/>
        <a:ext cx="1325074" cy="898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7EEB-7DFE-4957-B3E6-4817770B5173}">
      <dsp:nvSpPr>
        <dsp:cNvPr id="0" name=""/>
        <dsp:cNvSpPr/>
      </dsp:nvSpPr>
      <dsp:spPr>
        <a:xfrm rot="5400000">
          <a:off x="1272245" y="962046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F2AC0-4097-4A27-9E13-E0940E0E7B68}">
      <dsp:nvSpPr>
        <dsp:cNvPr id="0" name=""/>
        <dsp:cNvSpPr/>
      </dsp:nvSpPr>
      <dsp:spPr>
        <a:xfrm>
          <a:off x="1014509" y="12690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Functions controlling variable size</a:t>
          </a:r>
        </a:p>
      </dsp:txBody>
      <dsp:txXfrm>
        <a:off x="1063117" y="61298"/>
        <a:ext cx="1325074" cy="898340"/>
      </dsp:txXfrm>
    </dsp:sp>
    <dsp:sp modelId="{EF1615AD-0406-427B-A881-ADB05356CAB2}">
      <dsp:nvSpPr>
        <dsp:cNvPr id="0" name=""/>
        <dsp:cNvSpPr/>
      </dsp:nvSpPr>
      <dsp:spPr>
        <a:xfrm>
          <a:off x="2470692" y="120422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53E4F-C541-47A4-9642-CCA242693317}">
      <dsp:nvSpPr>
        <dsp:cNvPr id="0" name=""/>
        <dsp:cNvSpPr/>
      </dsp:nvSpPr>
      <dsp:spPr>
        <a:xfrm rot="5400000">
          <a:off x="2451475" y="2080385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FB1FB-8343-4322-B9C2-24EC1A9C1456}">
      <dsp:nvSpPr>
        <dsp:cNvPr id="0" name=""/>
        <dsp:cNvSpPr/>
      </dsp:nvSpPr>
      <dsp:spPr>
        <a:xfrm>
          <a:off x="2227632" y="1143812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Size is controllable by attacker</a:t>
          </a:r>
        </a:p>
      </dsp:txBody>
      <dsp:txXfrm>
        <a:off x="2276240" y="1192420"/>
        <a:ext cx="1325074" cy="898340"/>
      </dsp:txXfrm>
    </dsp:sp>
    <dsp:sp modelId="{C2317F22-5DD5-4CDC-BCD8-4722E052ECA9}">
      <dsp:nvSpPr>
        <dsp:cNvPr id="0" name=""/>
        <dsp:cNvSpPr/>
      </dsp:nvSpPr>
      <dsp:spPr>
        <a:xfrm>
          <a:off x="3649922" y="1238761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D8CA2-47D8-4B19-8874-3C79D5A52FD3}">
      <dsp:nvSpPr>
        <dsp:cNvPr id="0" name=""/>
        <dsp:cNvSpPr/>
      </dsp:nvSpPr>
      <dsp:spPr>
        <a:xfrm rot="5400000">
          <a:off x="3630705" y="3198724"/>
          <a:ext cx="844885" cy="9618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0EF-7961-492A-8B44-859A5FDFC1E8}">
      <dsp:nvSpPr>
        <dsp:cNvPr id="0" name=""/>
        <dsp:cNvSpPr/>
      </dsp:nvSpPr>
      <dsp:spPr>
        <a:xfrm>
          <a:off x="3406861" y="2262151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Attacker Increases variable size</a:t>
          </a:r>
        </a:p>
      </dsp:txBody>
      <dsp:txXfrm>
        <a:off x="3455469" y="2310759"/>
        <a:ext cx="1325074" cy="898340"/>
      </dsp:txXfrm>
    </dsp:sp>
    <dsp:sp modelId="{0F917FB7-E5E5-48B9-9484-9F9072363B29}">
      <dsp:nvSpPr>
        <dsp:cNvPr id="0" name=""/>
        <dsp:cNvSpPr/>
      </dsp:nvSpPr>
      <dsp:spPr>
        <a:xfrm>
          <a:off x="4829151" y="2357100"/>
          <a:ext cx="1034438" cy="804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7234C-0679-4B86-BF26-7CF2A80F29B0}">
      <dsp:nvSpPr>
        <dsp:cNvPr id="0" name=""/>
        <dsp:cNvSpPr/>
      </dsp:nvSpPr>
      <dsp:spPr>
        <a:xfrm>
          <a:off x="4586091" y="3380490"/>
          <a:ext cx="1422290" cy="9955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Variable</a:t>
          </a:r>
        </a:p>
      </dsp:txBody>
      <dsp:txXfrm>
        <a:off x="4634699" y="3429098"/>
        <a:ext cx="1325074" cy="898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431AA-2509-4CC2-80DC-6A6B3E3517D9}">
      <dsp:nvSpPr>
        <dsp:cNvPr id="0" name=""/>
        <dsp:cNvSpPr/>
      </dsp:nvSpPr>
      <dsp:spPr>
        <a:xfrm rot="5400000">
          <a:off x="2140701" y="121959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55A8C-ADAA-4B6A-B30C-5107F291FAB7}">
      <dsp:nvSpPr>
        <dsp:cNvPr id="0" name=""/>
        <dsp:cNvSpPr/>
      </dsp:nvSpPr>
      <dsp:spPr>
        <a:xfrm>
          <a:off x="1856933" y="3229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Memory Corruption</a:t>
          </a:r>
        </a:p>
      </dsp:txBody>
      <dsp:txXfrm>
        <a:off x="1918554" y="93914"/>
        <a:ext cx="1679810" cy="1138835"/>
      </dsp:txXfrm>
    </dsp:sp>
    <dsp:sp modelId="{B5EA199B-D721-476E-90E8-9A3B2543DB3D}">
      <dsp:nvSpPr>
        <dsp:cNvPr id="0" name=""/>
        <dsp:cNvSpPr/>
      </dsp:nvSpPr>
      <dsp:spPr>
        <a:xfrm>
          <a:off x="3659985" y="15266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87039-A094-47ED-AF07-4F3C3F31BE08}">
      <dsp:nvSpPr>
        <dsp:cNvPr id="0" name=""/>
        <dsp:cNvSpPr/>
      </dsp:nvSpPr>
      <dsp:spPr>
        <a:xfrm rot="5400000">
          <a:off x="3635623" y="263732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F2F9C-C77E-49AC-9ADC-A231A57D8DA9}">
      <dsp:nvSpPr>
        <dsp:cNvPr id="0" name=""/>
        <dsp:cNvSpPr/>
      </dsp:nvSpPr>
      <dsp:spPr>
        <a:xfrm>
          <a:off x="3351855" y="145002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ASLR Bypass</a:t>
          </a:r>
        </a:p>
      </dsp:txBody>
      <dsp:txXfrm>
        <a:off x="3413476" y="1511644"/>
        <a:ext cx="1679810" cy="1138835"/>
      </dsp:txXfrm>
    </dsp:sp>
    <dsp:sp modelId="{5BC83FBB-A4FD-4939-818B-D8263DE57342}">
      <dsp:nvSpPr>
        <dsp:cNvPr id="0" name=""/>
        <dsp:cNvSpPr/>
      </dsp:nvSpPr>
      <dsp:spPr>
        <a:xfrm>
          <a:off x="5154907" y="157039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D8684-025E-46B8-BF8E-31F14F64A0D5}">
      <dsp:nvSpPr>
        <dsp:cNvPr id="0" name=""/>
        <dsp:cNvSpPr/>
      </dsp:nvSpPr>
      <dsp:spPr>
        <a:xfrm rot="5400000">
          <a:off x="5130545" y="405505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2FE44-4855-4CD7-BA35-E2FF33FEEBAF}">
      <dsp:nvSpPr>
        <dsp:cNvPr id="0" name=""/>
        <dsp:cNvSpPr/>
      </dsp:nvSpPr>
      <dsp:spPr>
        <a:xfrm>
          <a:off x="4846776" y="286775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PAC Bypass</a:t>
          </a:r>
        </a:p>
      </dsp:txBody>
      <dsp:txXfrm>
        <a:off x="4908397" y="2929374"/>
        <a:ext cx="1679810" cy="1138835"/>
      </dsp:txXfrm>
    </dsp:sp>
    <dsp:sp modelId="{F1F817F4-EDD0-4B5D-A452-3ED3320F2ADF}">
      <dsp:nvSpPr>
        <dsp:cNvPr id="0" name=""/>
        <dsp:cNvSpPr/>
      </dsp:nvSpPr>
      <dsp:spPr>
        <a:xfrm>
          <a:off x="6649828" y="298812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0F16B-4B2C-4676-9006-32137D07F729}">
      <dsp:nvSpPr>
        <dsp:cNvPr id="0" name=""/>
        <dsp:cNvSpPr/>
      </dsp:nvSpPr>
      <dsp:spPr>
        <a:xfrm>
          <a:off x="6341698" y="428548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Unsandboxed Code Execution</a:t>
          </a:r>
        </a:p>
      </dsp:txBody>
      <dsp:txXfrm>
        <a:off x="6403319" y="4347104"/>
        <a:ext cx="1679810" cy="1138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431AA-2509-4CC2-80DC-6A6B3E3517D9}">
      <dsp:nvSpPr>
        <dsp:cNvPr id="0" name=""/>
        <dsp:cNvSpPr/>
      </dsp:nvSpPr>
      <dsp:spPr>
        <a:xfrm rot="5400000">
          <a:off x="2140701" y="121959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55A8C-ADAA-4B6A-B30C-5107F291FAB7}">
      <dsp:nvSpPr>
        <dsp:cNvPr id="0" name=""/>
        <dsp:cNvSpPr/>
      </dsp:nvSpPr>
      <dsp:spPr>
        <a:xfrm>
          <a:off x="1856933" y="3229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Memory Corruption</a:t>
          </a:r>
        </a:p>
      </dsp:txBody>
      <dsp:txXfrm>
        <a:off x="1918554" y="93914"/>
        <a:ext cx="1679810" cy="1138835"/>
      </dsp:txXfrm>
    </dsp:sp>
    <dsp:sp modelId="{B5EA199B-D721-476E-90E8-9A3B2543DB3D}">
      <dsp:nvSpPr>
        <dsp:cNvPr id="0" name=""/>
        <dsp:cNvSpPr/>
      </dsp:nvSpPr>
      <dsp:spPr>
        <a:xfrm>
          <a:off x="3659985" y="15266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87039-A094-47ED-AF07-4F3C3F31BE08}">
      <dsp:nvSpPr>
        <dsp:cNvPr id="0" name=""/>
        <dsp:cNvSpPr/>
      </dsp:nvSpPr>
      <dsp:spPr>
        <a:xfrm rot="5400000">
          <a:off x="3635623" y="263732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F2F9C-C77E-49AC-9ADC-A231A57D8DA9}">
      <dsp:nvSpPr>
        <dsp:cNvPr id="0" name=""/>
        <dsp:cNvSpPr/>
      </dsp:nvSpPr>
      <dsp:spPr>
        <a:xfrm>
          <a:off x="3351855" y="145002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ASLR Bypass</a:t>
          </a:r>
        </a:p>
      </dsp:txBody>
      <dsp:txXfrm>
        <a:off x="3413476" y="1511644"/>
        <a:ext cx="1679810" cy="1138835"/>
      </dsp:txXfrm>
    </dsp:sp>
    <dsp:sp modelId="{5BC83FBB-A4FD-4939-818B-D8263DE57342}">
      <dsp:nvSpPr>
        <dsp:cNvPr id="0" name=""/>
        <dsp:cNvSpPr/>
      </dsp:nvSpPr>
      <dsp:spPr>
        <a:xfrm>
          <a:off x="5154907" y="157039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D8684-025E-46B8-BF8E-31F14F64A0D5}">
      <dsp:nvSpPr>
        <dsp:cNvPr id="0" name=""/>
        <dsp:cNvSpPr/>
      </dsp:nvSpPr>
      <dsp:spPr>
        <a:xfrm rot="5400000">
          <a:off x="5130545" y="4055056"/>
          <a:ext cx="1071070" cy="12193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2FE44-4855-4CD7-BA35-E2FF33FEEBAF}">
      <dsp:nvSpPr>
        <dsp:cNvPr id="0" name=""/>
        <dsp:cNvSpPr/>
      </dsp:nvSpPr>
      <dsp:spPr>
        <a:xfrm>
          <a:off x="4846776" y="286775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PAC Bypass</a:t>
          </a:r>
        </a:p>
      </dsp:txBody>
      <dsp:txXfrm>
        <a:off x="4908397" y="2929374"/>
        <a:ext cx="1679810" cy="1138835"/>
      </dsp:txXfrm>
    </dsp:sp>
    <dsp:sp modelId="{F1F817F4-EDD0-4B5D-A452-3ED3320F2ADF}">
      <dsp:nvSpPr>
        <dsp:cNvPr id="0" name=""/>
        <dsp:cNvSpPr/>
      </dsp:nvSpPr>
      <dsp:spPr>
        <a:xfrm>
          <a:off x="6649828" y="2988120"/>
          <a:ext cx="1311368" cy="102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0F16B-4B2C-4676-9006-32137D07F729}">
      <dsp:nvSpPr>
        <dsp:cNvPr id="0" name=""/>
        <dsp:cNvSpPr/>
      </dsp:nvSpPr>
      <dsp:spPr>
        <a:xfrm>
          <a:off x="6341698" y="4285483"/>
          <a:ext cx="1803052" cy="1262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Unsandboxed Code Execution</a:t>
          </a:r>
        </a:p>
      </dsp:txBody>
      <dsp:txXfrm>
        <a:off x="6403319" y="4347104"/>
        <a:ext cx="1679810" cy="1138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6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 Leak and LPE using kernel exploit</a:t>
            </a:r>
          </a:p>
          <a:p>
            <a:r>
              <a:rPr lang="en-US" dirty="0"/>
              <a:t>Mem Leak is caused by </a:t>
            </a:r>
            <a:r>
              <a:rPr lang="en-US" dirty="0" err="1"/>
              <a:t>OSUnserializedBinary</a:t>
            </a:r>
            <a:r>
              <a:rPr lang="en-US" dirty="0"/>
              <a:t>  which converts serialized data to kernel object</a:t>
            </a:r>
          </a:p>
          <a:p>
            <a:r>
              <a:rPr lang="en-US" dirty="0"/>
              <a:t>Mem Leak is caused by </a:t>
            </a:r>
            <a:r>
              <a:rPr lang="en-US" dirty="0" err="1"/>
              <a:t>OSUnserializedBinary</a:t>
            </a:r>
            <a:r>
              <a:rPr lang="en-US" dirty="0"/>
              <a:t> which calls </a:t>
            </a:r>
            <a:r>
              <a:rPr lang="en-US" dirty="0" err="1"/>
              <a:t>withNumber</a:t>
            </a:r>
            <a:endParaRPr lang="en-US" dirty="0"/>
          </a:p>
          <a:p>
            <a:r>
              <a:rPr lang="en-US" dirty="0"/>
              <a:t>Notice how no length checks are performed on </a:t>
            </a:r>
            <a:r>
              <a:rPr lang="en-US" dirty="0" err="1"/>
              <a:t>len</a:t>
            </a:r>
            <a:r>
              <a:rPr lang="en-US" dirty="0"/>
              <a:t> and value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Withnumber</a:t>
            </a:r>
            <a:r>
              <a:rPr lang="en-US" dirty="0"/>
              <a:t> calls </a:t>
            </a:r>
            <a:r>
              <a:rPr lang="en-US" dirty="0" err="1"/>
              <a:t>init</a:t>
            </a:r>
            <a:r>
              <a:rPr lang="en-US" dirty="0"/>
              <a:t> and sends </a:t>
            </a:r>
            <a:r>
              <a:rPr lang="en-US" dirty="0" err="1"/>
              <a:t>newNumberofBits</a:t>
            </a:r>
            <a:r>
              <a:rPr lang="en-US" dirty="0"/>
              <a:t> as argument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init</a:t>
            </a:r>
            <a:r>
              <a:rPr lang="en-US" dirty="0"/>
              <a:t> sets that as size it is user controllable</a:t>
            </a:r>
          </a:p>
          <a:p>
            <a:endParaRPr lang="en-US" dirty="0"/>
          </a:p>
          <a:p>
            <a:r>
              <a:rPr lang="en-US" dirty="0"/>
              <a:t>Once the size is set it will be used in other methods of same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know we can control size value within the object next we need to find some kernel object that suite our needs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9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is_io_registry_entry_get_property_bytes</a:t>
            </a:r>
            <a:r>
              <a:rPr lang="en-US" dirty="0"/>
              <a:t> is ideal candidate as it calls It uses </a:t>
            </a:r>
            <a:r>
              <a:rPr lang="en-US" dirty="0" err="1"/>
              <a:t>bcopy</a:t>
            </a:r>
            <a:r>
              <a:rPr lang="en-US" dirty="0"/>
              <a:t> which returns kernel stack </a:t>
            </a:r>
          </a:p>
          <a:p>
            <a:endParaRPr lang="en-US" dirty="0"/>
          </a:p>
          <a:p>
            <a:r>
              <a:rPr lang="en-US" dirty="0"/>
              <a:t>but to call </a:t>
            </a:r>
            <a:r>
              <a:rPr lang="en-US" dirty="0" err="1"/>
              <a:t>is_io_registry_entry_get_property_bytes</a:t>
            </a:r>
            <a:r>
              <a:rPr lang="en-US" dirty="0"/>
              <a:t> we need to find method that can be called directly from userland</a:t>
            </a:r>
          </a:p>
          <a:p>
            <a:endParaRPr lang="en-US" dirty="0"/>
          </a:p>
          <a:p>
            <a:r>
              <a:rPr lang="en-US" dirty="0"/>
              <a:t>Now we need to find something that can call </a:t>
            </a:r>
            <a:r>
              <a:rPr lang="en-US" dirty="0" err="1"/>
              <a:t>io_registry_entry_get_property_bytes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IORegistryEntryGetProperty</a:t>
            </a:r>
            <a:r>
              <a:rPr lang="en-US" dirty="0"/>
              <a:t> can be called directly from </a:t>
            </a:r>
            <a:r>
              <a:rPr lang="en-US" dirty="0" err="1"/>
              <a:t>sbx</a:t>
            </a:r>
            <a:r>
              <a:rPr lang="en-US" dirty="0"/>
              <a:t>/</a:t>
            </a:r>
            <a:r>
              <a:rPr lang="en-US" dirty="0" err="1"/>
              <a:t>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34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service with high values of properties</a:t>
            </a:r>
          </a:p>
          <a:p>
            <a:endParaRPr lang="en-US" dirty="0"/>
          </a:p>
          <a:p>
            <a:r>
              <a:rPr lang="en-US" dirty="0"/>
              <a:t>Extend the service and call </a:t>
            </a:r>
            <a:r>
              <a:rPr lang="en-US" dirty="0" err="1"/>
              <a:t>IORegisterGetProperty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/>
              <a:t>This will leak the address from kernel, find base address by relative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8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kOSSerializedObject</a:t>
            </a:r>
            <a:r>
              <a:rPr lang="en-US" dirty="0"/>
              <a:t> allows us to create reference to already serialized object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keep tracks of objects using  </a:t>
            </a:r>
            <a:r>
              <a:rPr lang="en-US" dirty="0" err="1"/>
              <a:t>setAtIndex</a:t>
            </a:r>
            <a:r>
              <a:rPr lang="en-US" dirty="0"/>
              <a:t> and saves a pointer to object in the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9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kOSSerializedObject</a:t>
            </a:r>
            <a:r>
              <a:rPr lang="en-US" dirty="0"/>
              <a:t> allows us to create reference to already serialized object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keep tracks of objects using  </a:t>
            </a:r>
            <a:r>
              <a:rPr lang="en-US" dirty="0" err="1"/>
              <a:t>setAtIndex</a:t>
            </a:r>
            <a:endParaRPr lang="en-US" dirty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8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4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Amnesty Trade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2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Amnesty Trade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0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Eastern Human Rights Defender targeted with phishing links</a:t>
            </a:r>
          </a:p>
          <a:p>
            <a:r>
              <a:rPr lang="en-US" dirty="0"/>
              <a:t>Link contains exploit for safari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The Trident vulnerabilities used by NSO could have been weaponized against users of non iOS devices,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http://fb-accounts.com/1074139s/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http://unonoticias.net/3423768s/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algn="l"/>
            <a:endParaRPr lang="en-US" dirty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NSO group used 3 exploits to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remotely jailbreak device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1 to get code execution from the browser - UAF</a:t>
            </a:r>
          </a:p>
          <a:p>
            <a:pPr algn="l"/>
            <a:r>
              <a:rPr lang="en-US" dirty="0"/>
              <a:t>2 to get elevated access on the device the first exploit leaks memory address of kernel and the 2</a:t>
            </a:r>
            <a:r>
              <a:rPr lang="en-US" baseline="30000" dirty="0"/>
              <a:t>nd</a:t>
            </a:r>
            <a:r>
              <a:rPr lang="en-US" dirty="0"/>
              <a:t> uses that information to execute code in privilege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2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Amnesty Trade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51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70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8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7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53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0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18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4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1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3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Classic </a:t>
            </a:r>
            <a:r>
              <a:rPr lang="en-US" dirty="0" err="1"/>
              <a:t>MiTM</a:t>
            </a:r>
            <a:r>
              <a:rPr lang="en-US" dirty="0"/>
              <a:t> attack link redirection when </a:t>
            </a:r>
            <a:r>
              <a:rPr lang="en-US" dirty="0" err="1"/>
              <a:t>Maati</a:t>
            </a:r>
            <a:r>
              <a:rPr lang="en-US" dirty="0"/>
              <a:t> </a:t>
            </a:r>
            <a:r>
              <a:rPr lang="en-US" dirty="0" err="1"/>
              <a:t>Monjib</a:t>
            </a:r>
            <a:r>
              <a:rPr lang="en-US" dirty="0"/>
              <a:t> was targeted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mnesty Trade Gothic"/>
              </a:rPr>
              <a:t>https://yahoo.fr -&gt; https://bun54l2b67.get1tn0w.free247downloadscom:30495/szev4hz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14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user clicks on the link</a:t>
            </a:r>
          </a:p>
          <a:p>
            <a:r>
              <a:rPr lang="en-US" dirty="0"/>
              <a:t>Safari opens the link and tries to render the page which in turn make use of </a:t>
            </a:r>
            <a:r>
              <a:rPr lang="en-US" dirty="0" err="1"/>
              <a:t>webkit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code tries to allocate an object that was free-ed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3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user clicks on the link</a:t>
            </a:r>
          </a:p>
          <a:p>
            <a:r>
              <a:rPr lang="en-US" dirty="0"/>
              <a:t>Safari opens the link and tries to render the page which in turn make use of </a:t>
            </a:r>
            <a:r>
              <a:rPr lang="en-US" dirty="0" err="1"/>
              <a:t>webkit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define properties</a:t>
            </a:r>
          </a:p>
          <a:p>
            <a:r>
              <a:rPr lang="en-US" dirty="0"/>
              <a:t>can be used to modify existing object properties.</a:t>
            </a:r>
          </a:p>
          <a:p>
            <a:r>
              <a:rPr lang="en-US" dirty="0"/>
              <a:t>first loop checks for official property descriptor formatting</a:t>
            </a:r>
          </a:p>
          <a:p>
            <a:r>
              <a:rPr lang="en-US" dirty="0"/>
              <a:t>to make sure this reference to properties is not invalidated by GC </a:t>
            </a:r>
            <a:r>
              <a:rPr lang="en-US" dirty="0" err="1"/>
              <a:t>markBuffer.append</a:t>
            </a:r>
            <a:r>
              <a:rPr lang="en-US" dirty="0"/>
              <a:t> is used.</a:t>
            </a:r>
          </a:p>
          <a:p>
            <a:endParaRPr lang="en-US" dirty="0"/>
          </a:p>
          <a:p>
            <a:r>
              <a:rPr lang="en-US" dirty="0"/>
              <a:t>2nd loop runs after all the property groups have been validated</a:t>
            </a:r>
          </a:p>
          <a:p>
            <a:r>
              <a:rPr lang="en-US" dirty="0"/>
              <a:t>uses </a:t>
            </a:r>
            <a:r>
              <a:rPr lang="en-US" dirty="0" err="1"/>
              <a:t>defineOwnProperty</a:t>
            </a:r>
            <a:r>
              <a:rPr lang="en-US" dirty="0"/>
              <a:t> associate/tag property to target object</a:t>
            </a:r>
          </a:p>
          <a:p>
            <a:r>
              <a:rPr lang="en-US" dirty="0"/>
              <a:t>the problem here is the final property may be used to call user-defined method which may trigger </a:t>
            </a:r>
            <a:r>
              <a:rPr lang="en-US" dirty="0" err="1"/>
              <a:t>gc</a:t>
            </a:r>
            <a:r>
              <a:rPr lang="en-US" dirty="0"/>
              <a:t> this would result in any referenced object to be invalidated</a:t>
            </a:r>
          </a:p>
          <a:p>
            <a:r>
              <a:rPr lang="en-US" dirty="0"/>
              <a:t>How this can trigger </a:t>
            </a:r>
            <a:r>
              <a:rPr lang="en-US" dirty="0" err="1"/>
              <a:t>gc</a:t>
            </a:r>
            <a:r>
              <a:rPr lang="en-US" dirty="0"/>
              <a:t> and cause UAF we have to look into </a:t>
            </a:r>
            <a:r>
              <a:rPr lang="en-US" dirty="0" err="1"/>
              <a:t>defineOwnProperty</a:t>
            </a:r>
            <a:r>
              <a:rPr lang="en-US" dirty="0"/>
              <a:t>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3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markbuffer</a:t>
            </a:r>
            <a:r>
              <a:rPr lang="en-US" dirty="0"/>
              <a:t>::append</a:t>
            </a:r>
          </a:p>
          <a:p>
            <a:r>
              <a:rPr lang="en-US" dirty="0"/>
              <a:t>first 8 objects are placed on stack</a:t>
            </a:r>
          </a:p>
          <a:p>
            <a:r>
              <a:rPr lang="en-US" dirty="0"/>
              <a:t>from 9th object are moved to heap without protection marking against </a:t>
            </a:r>
            <a:r>
              <a:rPr lang="en-US" dirty="0" err="1"/>
              <a:t>gc</a:t>
            </a:r>
            <a:r>
              <a:rPr lang="en-US" dirty="0"/>
              <a:t> automatically</a:t>
            </a:r>
          </a:p>
          <a:p>
            <a:r>
              <a:rPr lang="en-US" dirty="0"/>
              <a:t>Running </a:t>
            </a:r>
            <a:r>
              <a:rPr lang="en-US" dirty="0" err="1"/>
              <a:t>slowappend</a:t>
            </a:r>
            <a:r>
              <a:rPr lang="en-US" dirty="0"/>
              <a:t> will expand capacity</a:t>
            </a:r>
          </a:p>
          <a:p>
            <a:r>
              <a:rPr lang="en-US" dirty="0"/>
              <a:t>Problem here is </a:t>
            </a:r>
            <a:r>
              <a:rPr lang="en-US" dirty="0" err="1"/>
              <a:t>slowappend</a:t>
            </a:r>
            <a:r>
              <a:rPr lang="en-US" dirty="0"/>
              <a:t> is executed only once</a:t>
            </a:r>
          </a:p>
          <a:p>
            <a:endParaRPr lang="en-US" dirty="0"/>
          </a:p>
          <a:p>
            <a:r>
              <a:rPr lang="en-US" dirty="0"/>
              <a:t>When we look into </a:t>
            </a:r>
            <a:r>
              <a:rPr lang="en-US" dirty="0" err="1"/>
              <a:t>slowappend</a:t>
            </a:r>
            <a:r>
              <a:rPr lang="en-US" dirty="0"/>
              <a:t> function on line 57-65 it is basically moving data/objects from stack to heap </a:t>
            </a:r>
          </a:p>
          <a:p>
            <a:r>
              <a:rPr lang="en-US" dirty="0"/>
              <a:t>When we look into </a:t>
            </a:r>
            <a:r>
              <a:rPr lang="en-US" dirty="0" err="1"/>
              <a:t>slowappend</a:t>
            </a:r>
            <a:r>
              <a:rPr lang="en-US" dirty="0"/>
              <a:t> function on line 79-84 it is checking for heap context reference if not found it cannot mark the object to prevent from </a:t>
            </a:r>
            <a:r>
              <a:rPr lang="en-US" dirty="0" err="1"/>
              <a:t>gc</a:t>
            </a:r>
            <a:endParaRPr lang="en-US" dirty="0"/>
          </a:p>
          <a:p>
            <a:r>
              <a:rPr lang="en-US" dirty="0"/>
              <a:t>To prevent objects from </a:t>
            </a:r>
            <a:r>
              <a:rPr lang="en-US" dirty="0" err="1"/>
              <a:t>gc</a:t>
            </a:r>
            <a:r>
              <a:rPr lang="en-US" dirty="0"/>
              <a:t> </a:t>
            </a:r>
            <a:r>
              <a:rPr lang="en-US" dirty="0" err="1"/>
              <a:t>marklists</a:t>
            </a:r>
            <a:r>
              <a:rPr lang="en-US" dirty="0"/>
              <a:t> is used</a:t>
            </a:r>
          </a:p>
          <a:p>
            <a:endParaRPr lang="en-US" dirty="0"/>
          </a:p>
          <a:p>
            <a:r>
              <a:rPr lang="en-US" dirty="0"/>
              <a:t>The heap context is evaluated by heap::heap method which calls </a:t>
            </a:r>
            <a:r>
              <a:rPr lang="en-US" dirty="0" err="1"/>
              <a:t>iscell</a:t>
            </a:r>
            <a:r>
              <a:rPr lang="en-US" dirty="0"/>
              <a:t> if that check fails we cannot acquire heap context and thus we cannot protect the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8 simple properties</a:t>
            </a:r>
          </a:p>
          <a:p>
            <a:r>
              <a:rPr lang="en-US" dirty="0"/>
              <a:t>Create 9</a:t>
            </a:r>
            <a:r>
              <a:rPr lang="en-US" baseline="30000" dirty="0"/>
              <a:t>th</a:t>
            </a:r>
            <a:r>
              <a:rPr lang="en-US" dirty="0"/>
              <a:t> property as not int or </a:t>
            </a:r>
            <a:r>
              <a:rPr lang="en-US" dirty="0" err="1"/>
              <a:t>tagmask</a:t>
            </a:r>
            <a:r>
              <a:rPr lang="en-US" dirty="0"/>
              <a:t> such as a string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https://info.lookout.com/rs/051-ESQ-475/images/pegasus-exploits-technical-details.pdf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7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 Leak and LPE using kernel exploit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two examples of how we can create memory leak, other possible ways to leak memory:</a:t>
            </a:r>
          </a:p>
          <a:p>
            <a:r>
              <a:rPr lang="en-US" dirty="0"/>
              <a:t>Format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4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2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9969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54ED96-A427-CF47-948C-B3ABA6E2B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82B3F2-2498-FC44-9498-E172A4EF08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0FEFD71-AC9B-3447-A576-59560A63C6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C8A051D-D73A-CF4A-804E-B7F7EE806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38ECCCA-E341-2D44-8BDE-18BF77F33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5DB0896-830A-4249-9657-C0847D59EE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C416607-03B3-AE4E-8EEB-5F31DD8E4C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389ABD-19D9-9848-9E35-B8A9A3A506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220C17-0673-E346-8777-A8F5064DB1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6B86EA-B830-6B48-A92B-4E142A2B4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9DB4408-65D2-D648-ADBF-83877C4DB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C5AE062-4195-0E46-BB71-0F0BD6C4A0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966EEC1-28E0-654B-9754-3A0FAD4B10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328648-0382-0849-9EC9-CC271B79DD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08500D-2BB0-3F4B-96B7-5A0216368D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DDFDE15-9A97-3744-BA52-EC19D356D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76623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8CF760-0B22-664F-B085-1DC0ACA8DC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E0893A-F943-8546-9C45-D265C0DD5A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8861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093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0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1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95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5458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115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9696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30519-4167-0A46-8ADD-3E32438428E4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027F3-E316-DF41-91C7-FC0091B15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20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67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8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3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2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4456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919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6959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319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595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2DF238-C8BE-2247-BB2F-6B3C9A91309C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08FFF-38E1-204E-98CA-0B2F26B3DF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573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10710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76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7492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681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5125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19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34741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7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178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3AFC5D-57E6-484E-85EF-AB8E0C3A7F50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F1195-67D1-874C-AC23-EE0EC9316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49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100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5784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4EAD077-1B9D-B441-8F6D-533AC6D17D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A15341C-AA8B-CC42-AEA3-227298FF99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EDA786-8C13-F849-81EC-0E926BB8D9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05859BA-C77D-1F4B-B023-AF5FB3A72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8799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461ECD1-6238-1C42-8A93-248A9892D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CA064B3-75F1-DF47-B1A5-1F548941C4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4E92052-1F66-5647-8B8A-D24249C482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8F839F6-AF3F-8B4F-AAC0-B7ABADE324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52169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81605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12862A-62C7-2342-B703-22273124B0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C5E16CB-145B-1043-8774-BAC9DD891E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1A8F3E9-0805-8C48-8330-1FAE6485A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69272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6778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E42148-988A-3D4E-A35E-E9B59DD0E7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CDA1CD-7BA9-B446-922C-D8161A6F9D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279825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216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986690A-F939-254E-A380-15A9E057F4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AB7A373-6DF1-9B4F-883A-7AC5AB308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32577C4-4CC7-6B4B-88F2-614A58D4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16AFA63-7188-AC41-8C7E-87DB8128E3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557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492CBC-2556-F446-BE1A-9E4009BD80C3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C5394-873E-A348-B442-242A1BC1D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996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0748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AED381-9DDE-764E-8179-68FBCB0A70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2CB0E61-46F9-6C47-A02E-25BDE3A980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76F59F-3C51-5B40-B98B-AF21C1AF0A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71558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287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BC884F7-5743-1349-994A-E8221918E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6E9395A-6BB2-5B44-816C-5603504036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51540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77741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6738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01040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90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35462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155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AAB66-EEF8-5346-865F-23214A80CCAF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33A91-C6DD-2D4C-9DED-FA3668E5C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554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353602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81646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09620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48980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773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73301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9476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34693-0B13-3444-A360-DED42FA55F25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CEA1A-9E88-6B4B-BDF7-14F367F93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23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rgbClr val="530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DCFC7-35BF-8F4B-B617-DA0D3FAC43C9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rgbClr val="5302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16DB9-3E29-1C46-92EC-57C5787F5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10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530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514F3A-0FDB-224D-AFB5-1DF1D213FA4D}"/>
              </a:ext>
            </a:extLst>
          </p:cNvPr>
          <p:cNvSpPr/>
          <p:nvPr userDrawn="1"/>
        </p:nvSpPr>
        <p:spPr>
          <a:xfrm>
            <a:off x="0" y="5973283"/>
            <a:ext cx="12192000" cy="884717"/>
          </a:xfrm>
          <a:prstGeom prst="rect">
            <a:avLst/>
          </a:prstGeom>
          <a:solidFill>
            <a:srgbClr val="5302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Orkne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7F092-E504-8049-BB51-FE14FBD2D9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0300"/>
            <a:ext cx="12192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86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image" Target="../media/image1.png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765B7C-D98C-5143-B6DA-ED89D420E2C9}"/>
              </a:ext>
            </a:extLst>
          </p:cNvPr>
          <p:cNvPicPr>
            <a:picLocks noChangeAspect="1"/>
          </p:cNvPicPr>
          <p:nvPr userDrawn="1"/>
        </p:nvPicPr>
        <p:blipFill>
          <a:blip r:embed="rId68"/>
          <a:srcRect/>
          <a:stretch/>
        </p:blipFill>
        <p:spPr>
          <a:xfrm>
            <a:off x="-2103" y="6260894"/>
            <a:ext cx="12196207" cy="5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88" r:id="rId2"/>
    <p:sldLayoutId id="2147483889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650" r:id="rId10"/>
    <p:sldLayoutId id="2147483664" r:id="rId11"/>
    <p:sldLayoutId id="2147483678" r:id="rId12"/>
    <p:sldLayoutId id="2147483679" r:id="rId13"/>
    <p:sldLayoutId id="2147483652" r:id="rId14"/>
    <p:sldLayoutId id="2147483665" r:id="rId15"/>
    <p:sldLayoutId id="2147483653" r:id="rId16"/>
    <p:sldLayoutId id="2147483666" r:id="rId17"/>
    <p:sldLayoutId id="2147483654" r:id="rId18"/>
    <p:sldLayoutId id="2147483667" r:id="rId19"/>
    <p:sldLayoutId id="2147483655" r:id="rId20"/>
    <p:sldLayoutId id="2147483734" r:id="rId21"/>
    <p:sldLayoutId id="2147483735" r:id="rId22"/>
    <p:sldLayoutId id="2147483736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  <p:sldLayoutId id="2147483850" r:id="rId30"/>
    <p:sldLayoutId id="2147483851" r:id="rId31"/>
    <p:sldLayoutId id="2147483852" r:id="rId32"/>
    <p:sldLayoutId id="2147483853" r:id="rId33"/>
    <p:sldLayoutId id="2147483854" r:id="rId34"/>
    <p:sldLayoutId id="2147483855" r:id="rId35"/>
    <p:sldLayoutId id="2147483856" r:id="rId36"/>
    <p:sldLayoutId id="2147483857" r:id="rId37"/>
    <p:sldLayoutId id="2147483858" r:id="rId38"/>
    <p:sldLayoutId id="2147483859" r:id="rId39"/>
    <p:sldLayoutId id="2147483860" r:id="rId40"/>
    <p:sldLayoutId id="2147483861" r:id="rId41"/>
    <p:sldLayoutId id="2147483862" r:id="rId42"/>
    <p:sldLayoutId id="2147483863" r:id="rId43"/>
    <p:sldLayoutId id="2147483864" r:id="rId44"/>
    <p:sldLayoutId id="2147483865" r:id="rId45"/>
    <p:sldLayoutId id="2147483866" r:id="rId46"/>
    <p:sldLayoutId id="2147483867" r:id="rId47"/>
    <p:sldLayoutId id="2147483868" r:id="rId48"/>
    <p:sldLayoutId id="2147483869" r:id="rId49"/>
    <p:sldLayoutId id="2147483870" r:id="rId50"/>
    <p:sldLayoutId id="2147483871" r:id="rId51"/>
    <p:sldLayoutId id="2147483872" r:id="rId52"/>
    <p:sldLayoutId id="2147483873" r:id="rId53"/>
    <p:sldLayoutId id="2147483874" r:id="rId54"/>
    <p:sldLayoutId id="2147483875" r:id="rId55"/>
    <p:sldLayoutId id="2147483876" r:id="rId56"/>
    <p:sldLayoutId id="2147483877" r:id="rId57"/>
    <p:sldLayoutId id="2147483878" r:id="rId58"/>
    <p:sldLayoutId id="2147483879" r:id="rId59"/>
    <p:sldLayoutId id="2147483880" r:id="rId60"/>
    <p:sldLayoutId id="2147483881" r:id="rId61"/>
    <p:sldLayoutId id="2147483882" r:id="rId62"/>
    <p:sldLayoutId id="2147483883" r:id="rId63"/>
    <p:sldLayoutId id="2147483884" r:id="rId64"/>
    <p:sldLayoutId id="2147483885" r:id="rId65"/>
    <p:sldLayoutId id="2147483886" r:id="rId66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100" baseline="0">
          <a:solidFill>
            <a:schemeClr val="tx1"/>
          </a:solidFill>
          <a:latin typeface="Changeling Neo" panose="020B0605020202080204" pitchFamily="34" charset="77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NimbusSan" pitchFamily="2" charset="77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30DF9-5CBE-14AA-2FD3-46EF32EB3B2F}"/>
              </a:ext>
            </a:extLst>
          </p:cNvPr>
          <p:cNvPicPr>
            <a:picLocks noChangeAspect="1"/>
          </p:cNvPicPr>
          <p:nvPr userDrawn="1"/>
        </p:nvPicPr>
        <p:blipFill>
          <a:blip r:embed="rId59"/>
          <a:srcRect/>
          <a:stretch/>
        </p:blipFill>
        <p:spPr>
          <a:xfrm>
            <a:off x="-2103" y="6260894"/>
            <a:ext cx="12196207" cy="5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752" r:id="rId13"/>
    <p:sldLayoutId id="2147483753" r:id="rId14"/>
    <p:sldLayoutId id="2147483754" r:id="rId15"/>
    <p:sldLayoutId id="2147483755" r:id="rId16"/>
    <p:sldLayoutId id="2147483774" r:id="rId17"/>
    <p:sldLayoutId id="2147483756" r:id="rId18"/>
    <p:sldLayoutId id="2147483775" r:id="rId19"/>
    <p:sldLayoutId id="2147483757" r:id="rId20"/>
    <p:sldLayoutId id="2147483776" r:id="rId21"/>
    <p:sldLayoutId id="2147483758" r:id="rId22"/>
    <p:sldLayoutId id="2147483777" r:id="rId23"/>
    <p:sldLayoutId id="2147483759" r:id="rId24"/>
    <p:sldLayoutId id="2147483778" r:id="rId25"/>
    <p:sldLayoutId id="2147483760" r:id="rId26"/>
    <p:sldLayoutId id="2147483779" r:id="rId27"/>
    <p:sldLayoutId id="2147483761" r:id="rId28"/>
    <p:sldLayoutId id="2147483780" r:id="rId29"/>
    <p:sldLayoutId id="2147483762" r:id="rId30"/>
    <p:sldLayoutId id="2147483781" r:id="rId31"/>
    <p:sldLayoutId id="2147483763" r:id="rId32"/>
    <p:sldLayoutId id="2147483782" r:id="rId33"/>
    <p:sldLayoutId id="2147483764" r:id="rId34"/>
    <p:sldLayoutId id="2147483783" r:id="rId35"/>
    <p:sldLayoutId id="2147483765" r:id="rId36"/>
    <p:sldLayoutId id="2147483784" r:id="rId37"/>
    <p:sldLayoutId id="2147483785" r:id="rId38"/>
    <p:sldLayoutId id="2147483766" r:id="rId39"/>
    <p:sldLayoutId id="2147483768" r:id="rId40"/>
    <p:sldLayoutId id="2147483786" r:id="rId41"/>
    <p:sldLayoutId id="2147483788" r:id="rId42"/>
    <p:sldLayoutId id="2147483769" r:id="rId43"/>
    <p:sldLayoutId id="2147483767" r:id="rId44"/>
    <p:sldLayoutId id="2147483787" r:id="rId45"/>
    <p:sldLayoutId id="2147483771" r:id="rId46"/>
    <p:sldLayoutId id="2147483773" r:id="rId47"/>
    <p:sldLayoutId id="2147483792" r:id="rId48"/>
    <p:sldLayoutId id="2147483793" r:id="rId49"/>
    <p:sldLayoutId id="2147483794" r:id="rId50"/>
    <p:sldLayoutId id="2147483795" r:id="rId51"/>
    <p:sldLayoutId id="2147483796" r:id="rId52"/>
    <p:sldLayoutId id="2147483797" r:id="rId53"/>
    <p:sldLayoutId id="2147483798" r:id="rId54"/>
    <p:sldLayoutId id="2147483842" r:id="rId55"/>
    <p:sldLayoutId id="2147483841" r:id="rId56"/>
    <p:sldLayoutId id="2147483843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Changeling Neo" panose="020B0605020202080204" pitchFamily="34" charset="77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NimbusSan" pitchFamily="2" charset="77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wais-mehtab/" TargetMode="External"/><Relationship Id="rId2" Type="http://schemas.openxmlformats.org/officeDocument/2006/relationships/hyperlink" Target="https://www.linkedin.com/in/aitezaz/" TargetMode="Externa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jp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34E8-BC67-C34D-B4C6-0AB79FF8C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E5783-A7ED-A847-AD22-17073571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93296-F465-E640-B0AB-BF944564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6546D-95CD-4D58-887C-E8D04F12ECD2}"/>
              </a:ext>
            </a:extLst>
          </p:cNvPr>
          <p:cNvSpPr txBox="1"/>
          <p:nvPr/>
        </p:nvSpPr>
        <p:spPr>
          <a:xfrm>
            <a:off x="371364" y="2323177"/>
            <a:ext cx="774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ngeling Neo" panose="020B0605020202080204"/>
              </a:rPr>
              <a:t>EPIC IPWN: REVIEWING NSO GROUP'S PEGASUS SPYWARE</a:t>
            </a:r>
            <a:endParaRPr lang="en-GB" b="1" dirty="0">
              <a:solidFill>
                <a:schemeClr val="bg1"/>
              </a:solidFill>
              <a:latin typeface="Changeling Neo" panose="020B060502020208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19D71-EAE3-4690-B1CF-22A14BA4C64E}"/>
              </a:ext>
            </a:extLst>
          </p:cNvPr>
          <p:cNvSpPr txBox="1"/>
          <p:nvPr/>
        </p:nvSpPr>
        <p:spPr>
          <a:xfrm>
            <a:off x="443372" y="4444395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4FF5FF"/>
                </a:solidFill>
                <a:latin typeface="NimbusSan"/>
              </a:rPr>
              <a:t>Etizaz Mohsin | Owais Mehtab</a:t>
            </a:r>
          </a:p>
        </p:txBody>
      </p:sp>
    </p:spTree>
    <p:extLst>
      <p:ext uri="{BB962C8B-B14F-4D97-AF65-F5344CB8AC3E}">
        <p14:creationId xmlns:p14="http://schemas.microsoft.com/office/powerpoint/2010/main" val="322010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3 Zero Day iOS Vulnerabilities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3B862-9DB4-E118-A113-75E6019B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0" y="1097522"/>
            <a:ext cx="10956540" cy="49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3 Zero Day iOS Vulnerabilities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1037EC-DB92-598B-3D7B-94185C9D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2" y="1044310"/>
            <a:ext cx="11136560" cy="52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1F8358-DD2A-EF59-BBD3-ADCD34424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8" b="13554"/>
          <a:stretch/>
        </p:blipFill>
        <p:spPr>
          <a:xfrm>
            <a:off x="551384" y="4076928"/>
            <a:ext cx="4207271" cy="19442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88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Safari Use After Free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DBCB4E-8842-1B77-7A03-C463D85C9487}"/>
              </a:ext>
            </a:extLst>
          </p:cNvPr>
          <p:cNvGraphicFramePr/>
          <p:nvPr/>
        </p:nvGraphicFramePr>
        <p:xfrm>
          <a:off x="2243572" y="1559187"/>
          <a:ext cx="7056784" cy="440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71DAA0-3603-41C0-0EF2-B5E98193CE69}"/>
              </a:ext>
            </a:extLst>
          </p:cNvPr>
          <p:cNvSpPr txBox="1"/>
          <p:nvPr/>
        </p:nvSpPr>
        <p:spPr>
          <a:xfrm>
            <a:off x="914400" y="1097522"/>
            <a:ext cx="144987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UAF 101</a:t>
            </a:r>
          </a:p>
        </p:txBody>
      </p:sp>
    </p:spTree>
    <p:extLst>
      <p:ext uri="{BB962C8B-B14F-4D97-AF65-F5344CB8AC3E}">
        <p14:creationId xmlns:p14="http://schemas.microsoft.com/office/powerpoint/2010/main" val="108707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Safari Use After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BB38E-CD2C-E459-6D61-C7ACBABE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58550"/>
            <a:ext cx="7737884" cy="494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5EF31B-CD5F-B8E6-B1CA-7237D14D0162}"/>
              </a:ext>
            </a:extLst>
          </p:cNvPr>
          <p:cNvSpPr/>
          <p:nvPr/>
        </p:nvSpPr>
        <p:spPr>
          <a:xfrm>
            <a:off x="1919536" y="1097522"/>
            <a:ext cx="6264696" cy="2072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Safari Use After Free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92032-5561-A51F-7E97-BF9FC727E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36"/>
          <a:stretch/>
        </p:blipFill>
        <p:spPr>
          <a:xfrm>
            <a:off x="878359" y="3030409"/>
            <a:ext cx="5001617" cy="145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3664C-3AC4-86D6-B9D0-BB7FE2D5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849908"/>
            <a:ext cx="5471780" cy="531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15D3B-F71A-7117-39BC-2F8A23DE3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59" y="4560066"/>
            <a:ext cx="5001618" cy="160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B2756-131D-46D5-265A-ECDBC20D3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52" y="913517"/>
            <a:ext cx="50006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Safari Use After Free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D1AE852-D71B-40F3-EA1A-9259BF59B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31854"/>
          </a:xfrm>
        </p:spPr>
        <p:txBody>
          <a:bodyPr/>
          <a:lstStyle/>
          <a:p>
            <a:r>
              <a:rPr lang="en-US" b="1" dirty="0"/>
              <a:t>Strategy To Trigger Use After Free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8 properties of type integer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9</a:t>
            </a:r>
            <a:r>
              <a:rPr lang="en-US" baseline="30000" dirty="0"/>
              <a:t>th</a:t>
            </a:r>
            <a:r>
              <a:rPr lang="en-US" dirty="0"/>
              <a:t> property as a String type to allow object to be deallocated by GC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sacrificial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Setting string type data will eventually trigger GC that will deallocate the object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Fake Object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Win ! [Not so fast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771AA-C0E0-8C48-6EE0-65C87E779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" b="1"/>
          <a:stretch/>
        </p:blipFill>
        <p:spPr>
          <a:xfrm>
            <a:off x="4655840" y="3158836"/>
            <a:ext cx="7024273" cy="2945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9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3 Zero Day iOS Vulnerabilities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46F40-6CCA-43C1-1CC5-E0BB70AD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97522"/>
            <a:ext cx="9804412" cy="49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3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Kernel Exploitation Payload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752567A-73AC-BA58-BD84-547779D52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31854"/>
          </a:xfrm>
        </p:spPr>
        <p:txBody>
          <a:bodyPr/>
          <a:lstStyle/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payload executed using Safari Use After Free contains two exploits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first exploit code was used for leaking memory to bypass KASLR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second exploit was another Use After Free in Kernel to get elevated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 of this can be triggered from Safari (Sandbox)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5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Safari Use After Free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DBCB4E-8842-1B77-7A03-C463D85C9487}"/>
              </a:ext>
            </a:extLst>
          </p:cNvPr>
          <p:cNvGraphicFramePr/>
          <p:nvPr/>
        </p:nvGraphicFramePr>
        <p:xfrm>
          <a:off x="346423" y="1628800"/>
          <a:ext cx="7056784" cy="440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71DAA0-3603-41C0-0EF2-B5E98193CE69}"/>
              </a:ext>
            </a:extLst>
          </p:cNvPr>
          <p:cNvSpPr txBox="1"/>
          <p:nvPr/>
        </p:nvSpPr>
        <p:spPr>
          <a:xfrm>
            <a:off x="914400" y="1097522"/>
            <a:ext cx="226527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Mem Leak 101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C72B56-4D19-D3F8-9607-476A62AD6553}"/>
              </a:ext>
            </a:extLst>
          </p:cNvPr>
          <p:cNvGraphicFramePr/>
          <p:nvPr/>
        </p:nvGraphicFramePr>
        <p:xfrm>
          <a:off x="4809331" y="1628800"/>
          <a:ext cx="7056784" cy="440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1027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Memory Leak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05EAB-393B-E54A-1DC5-5D41AD25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2012037"/>
            <a:ext cx="6297724" cy="183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0474E-71AE-29E5-DECF-15EB31B1F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76" y="3942467"/>
            <a:ext cx="6297724" cy="2213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D31104-9122-05C5-052E-FD30A1911838}"/>
              </a:ext>
            </a:extLst>
          </p:cNvPr>
          <p:cNvSpPr/>
          <p:nvPr/>
        </p:nvSpPr>
        <p:spPr>
          <a:xfrm>
            <a:off x="6384032" y="504918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972A6B-B23E-CC96-32B0-571D27D54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1" b="7598"/>
          <a:stretch/>
        </p:blipFill>
        <p:spPr>
          <a:xfrm>
            <a:off x="824089" y="1090792"/>
            <a:ext cx="10442969" cy="8265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23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Speakers Introduction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5438772" cy="3133266"/>
          </a:xfrm>
        </p:spPr>
        <p:txBody>
          <a:bodyPr/>
          <a:lstStyle/>
          <a:p>
            <a:pPr algn="l"/>
            <a:r>
              <a:rPr lang="en-US" b="1" dirty="0"/>
              <a:t>Etizaz Mohsin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Senior Security Consultant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Speaker @ </a:t>
            </a:r>
            <a:r>
              <a:rPr lang="en-US" dirty="0" err="1"/>
              <a:t>Hitcon</a:t>
            </a:r>
            <a:r>
              <a:rPr lang="en-US" dirty="0"/>
              <a:t>, 44CON, </a:t>
            </a:r>
            <a:r>
              <a:rPr lang="en-US" dirty="0" err="1"/>
              <a:t>CONFidence</a:t>
            </a:r>
            <a:r>
              <a:rPr lang="en-US" dirty="0"/>
              <a:t>, Sector, </a:t>
            </a:r>
            <a:r>
              <a:rPr lang="en-US" dirty="0" err="1"/>
              <a:t>Deepsec</a:t>
            </a:r>
            <a:r>
              <a:rPr lang="en-US" dirty="0"/>
              <a:t>, </a:t>
            </a:r>
            <a:r>
              <a:rPr lang="en-US" dirty="0" err="1"/>
              <a:t>Grehack</a:t>
            </a:r>
            <a:r>
              <a:rPr lang="en-US" dirty="0"/>
              <a:t>, </a:t>
            </a:r>
            <a:r>
              <a:rPr lang="en-US" dirty="0" err="1"/>
              <a:t>Hacktivity</a:t>
            </a:r>
            <a:r>
              <a:rPr lang="en-US" dirty="0"/>
              <a:t>, Wild West </a:t>
            </a:r>
            <a:r>
              <a:rPr lang="en-US" dirty="0" err="1"/>
              <a:t>Hackin</a:t>
            </a:r>
            <a:r>
              <a:rPr lang="en-US" dirty="0"/>
              <a:t> Fest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Featured in Al Jazeera, Wired, TechCrunch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https://www.linkedin.com/in/aitezaz/</a:t>
            </a:r>
            <a:r>
              <a:rPr lang="en-US" dirty="0"/>
              <a:t> </a:t>
            </a:r>
          </a:p>
        </p:txBody>
      </p:sp>
      <p:sp>
        <p:nvSpPr>
          <p:cNvPr id="15" name="Text Placeholder 71">
            <a:extLst>
              <a:ext uri="{FF2B5EF4-FFF2-40B4-BE49-F238E27FC236}">
                <a16:creationId xmlns:a16="http://schemas.microsoft.com/office/drawing/2014/main" id="{DCA0E1FE-5B81-DE53-B10D-A942BA43E250}"/>
              </a:ext>
            </a:extLst>
          </p:cNvPr>
          <p:cNvSpPr txBox="1">
            <a:spLocks/>
          </p:cNvSpPr>
          <p:nvPr/>
        </p:nvSpPr>
        <p:spPr>
          <a:xfrm>
            <a:off x="6672064" y="1339850"/>
            <a:ext cx="5438772" cy="31332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/>
              <a:t>Owais</a:t>
            </a:r>
            <a:r>
              <a:rPr lang="en-US" b="1" dirty="0"/>
              <a:t> </a:t>
            </a:r>
            <a:r>
              <a:rPr lang="en-US" b="1" dirty="0" err="1"/>
              <a:t>Mehtab</a:t>
            </a:r>
            <a:endParaRPr lang="en-US" b="1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Principal Security Consultant @ </a:t>
            </a:r>
            <a:r>
              <a:rPr lang="en-US" dirty="0" err="1"/>
              <a:t>MDSec</a:t>
            </a: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Speaker @ </a:t>
            </a:r>
            <a:r>
              <a:rPr lang="en-US" dirty="0" err="1"/>
              <a:t>Bsides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https://www.linkedin.com/in/owais-mehtab/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9881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Memory Leak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94060-160D-E523-6725-28837962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60" y="1097522"/>
            <a:ext cx="7783011" cy="2229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A170-7558-8790-E943-24D7613E0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79" y="3326683"/>
            <a:ext cx="7830643" cy="2172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B125C2-914E-0D65-CBBD-120466FC1199}"/>
              </a:ext>
            </a:extLst>
          </p:cNvPr>
          <p:cNvSpPr/>
          <p:nvPr/>
        </p:nvSpPr>
        <p:spPr>
          <a:xfrm>
            <a:off x="902260" y="1995055"/>
            <a:ext cx="4263506" cy="2170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62D38D-A56F-53B2-E15D-F75870318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150" y="5089054"/>
            <a:ext cx="7735380" cy="933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21AB63-79CF-0FC4-50D7-3564137003DD}"/>
              </a:ext>
            </a:extLst>
          </p:cNvPr>
          <p:cNvSpPr/>
          <p:nvPr/>
        </p:nvSpPr>
        <p:spPr>
          <a:xfrm>
            <a:off x="902260" y="4495800"/>
            <a:ext cx="4263506" cy="1778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Memory Leak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61C7C-41EF-1E5A-CD76-8533EFC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66"/>
          <a:stretch/>
        </p:blipFill>
        <p:spPr>
          <a:xfrm>
            <a:off x="871206" y="1090580"/>
            <a:ext cx="5785089" cy="3550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95FD8-BDA8-89AA-8A9C-26121DFF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89" y="4770574"/>
            <a:ext cx="8897592" cy="1190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2F01B5-0179-351D-F23E-669D507C1005}"/>
              </a:ext>
            </a:extLst>
          </p:cNvPr>
          <p:cNvSpPr/>
          <p:nvPr/>
        </p:nvSpPr>
        <p:spPr>
          <a:xfrm>
            <a:off x="2422289" y="5451751"/>
            <a:ext cx="4932389" cy="23847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64B76-DE5C-6EEC-AA08-6F0FBAF01E25}"/>
              </a:ext>
            </a:extLst>
          </p:cNvPr>
          <p:cNvSpPr/>
          <p:nvPr/>
        </p:nvSpPr>
        <p:spPr>
          <a:xfrm>
            <a:off x="855136" y="1551972"/>
            <a:ext cx="5604099" cy="2520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Memory Leak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14DE6-E551-527D-4C59-2C9F69EA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95" y="3717032"/>
            <a:ext cx="8062513" cy="2471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688E4-06D5-4A3A-D6B4-980060394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10"/>
          <a:stretch/>
        </p:blipFill>
        <p:spPr>
          <a:xfrm>
            <a:off x="907290" y="1097523"/>
            <a:ext cx="5172050" cy="2476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D9379-31DF-D003-882C-7EB625C04C87}"/>
              </a:ext>
            </a:extLst>
          </p:cNvPr>
          <p:cNvSpPr/>
          <p:nvPr/>
        </p:nvSpPr>
        <p:spPr>
          <a:xfrm>
            <a:off x="914400" y="3176972"/>
            <a:ext cx="4533528" cy="2520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C663D-7AE9-7CD0-CAE0-202A613F5BB2}"/>
              </a:ext>
            </a:extLst>
          </p:cNvPr>
          <p:cNvSpPr/>
          <p:nvPr/>
        </p:nvSpPr>
        <p:spPr>
          <a:xfrm>
            <a:off x="3379495" y="4293096"/>
            <a:ext cx="3868633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086F0-2B77-801C-219F-F781245F6171}"/>
              </a:ext>
            </a:extLst>
          </p:cNvPr>
          <p:cNvSpPr/>
          <p:nvPr/>
        </p:nvSpPr>
        <p:spPr>
          <a:xfrm>
            <a:off x="3379495" y="5365027"/>
            <a:ext cx="7793069" cy="5122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Memory Leak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A4908-C3CC-ACF5-3E5F-2CC730B4F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4"/>
          <a:stretch/>
        </p:blipFill>
        <p:spPr>
          <a:xfrm>
            <a:off x="5087888" y="3667027"/>
            <a:ext cx="6112220" cy="24872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8201AD-51F1-2BD1-02AD-B70A09D35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31854"/>
          </a:xfrm>
        </p:spPr>
        <p:txBody>
          <a:bodyPr/>
          <a:lstStyle/>
          <a:p>
            <a:r>
              <a:rPr lang="en-US" b="1" dirty="0"/>
              <a:t>Strategy To Leak Kernel Memory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service with </a:t>
            </a:r>
            <a:r>
              <a:rPr lang="en-US" dirty="0" err="1"/>
              <a:t>OSNumber</a:t>
            </a:r>
            <a:r>
              <a:rPr lang="en-US" dirty="0"/>
              <a:t> Object with high number of bits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Extend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Call </a:t>
            </a:r>
            <a:r>
              <a:rPr lang="en-US" dirty="0" err="1"/>
              <a:t>IORegistryEntryGetProperty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Kernel memory address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Calculate base address by subtracting displacement</a:t>
            </a:r>
          </a:p>
        </p:txBody>
      </p:sp>
    </p:spTree>
    <p:extLst>
      <p:ext uri="{BB962C8B-B14F-4D97-AF65-F5344CB8AC3E}">
        <p14:creationId xmlns:p14="http://schemas.microsoft.com/office/powerpoint/2010/main" val="357298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Kernel Use After Free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A75D1-58FE-95DA-312E-00C7323E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04"/>
          <a:stretch/>
        </p:blipFill>
        <p:spPr>
          <a:xfrm>
            <a:off x="905855" y="1097522"/>
            <a:ext cx="4830105" cy="1086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A4AC3-52CB-ABEA-E06B-AAACD9E53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92"/>
          <a:stretch/>
        </p:blipFill>
        <p:spPr>
          <a:xfrm>
            <a:off x="905855" y="2267557"/>
            <a:ext cx="3605969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29852F-55BD-F3B0-F38C-209DA002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84" y="3356992"/>
            <a:ext cx="6573861" cy="2778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974587-4654-0445-9F1F-481CF3C99DB3}"/>
              </a:ext>
            </a:extLst>
          </p:cNvPr>
          <p:cNvSpPr/>
          <p:nvPr/>
        </p:nvSpPr>
        <p:spPr>
          <a:xfrm>
            <a:off x="905855" y="2924944"/>
            <a:ext cx="335394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F12A9-4081-A406-2059-2E0E3836F3C5}"/>
              </a:ext>
            </a:extLst>
          </p:cNvPr>
          <p:cNvSpPr/>
          <p:nvPr/>
        </p:nvSpPr>
        <p:spPr>
          <a:xfrm>
            <a:off x="905855" y="1097522"/>
            <a:ext cx="1445729" cy="3152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1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Kernel Use After Free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0E7CD-D3DC-28E1-08AD-6B4A064A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3622545"/>
            <a:ext cx="5845564" cy="258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1E894-AB6C-F44C-316C-7E5C01BFA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66"/>
          <a:stretch/>
        </p:blipFill>
        <p:spPr>
          <a:xfrm>
            <a:off x="905855" y="1097522"/>
            <a:ext cx="4794101" cy="1086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69EE4-2D96-9064-D388-53971E44DA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92"/>
          <a:stretch/>
        </p:blipFill>
        <p:spPr>
          <a:xfrm>
            <a:off x="905855" y="2267557"/>
            <a:ext cx="3605969" cy="14670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5F044-5916-764C-5832-6AE5D22487C2}"/>
              </a:ext>
            </a:extLst>
          </p:cNvPr>
          <p:cNvSpPr/>
          <p:nvPr/>
        </p:nvSpPr>
        <p:spPr>
          <a:xfrm>
            <a:off x="905855" y="2924944"/>
            <a:ext cx="335394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8036-3DA3-2013-FFE3-29A79445832B}"/>
              </a:ext>
            </a:extLst>
          </p:cNvPr>
          <p:cNvSpPr/>
          <p:nvPr/>
        </p:nvSpPr>
        <p:spPr>
          <a:xfrm>
            <a:off x="905855" y="1097522"/>
            <a:ext cx="1445729" cy="3152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3C313D-BFB0-DC96-E1FA-8455E5CBA065}"/>
              </a:ext>
            </a:extLst>
          </p:cNvPr>
          <p:cNvGrpSpPr/>
          <p:nvPr/>
        </p:nvGrpSpPr>
        <p:grpSpPr>
          <a:xfrm>
            <a:off x="5694233" y="2454073"/>
            <a:ext cx="5845564" cy="1001220"/>
            <a:chOff x="5915980" y="4893787"/>
            <a:chExt cx="5845564" cy="10012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F07BB1-89C5-8E99-C0AD-BEFCEA357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5980" y="4904269"/>
              <a:ext cx="4010585" cy="9907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C680FA-3AA7-FDC5-380A-3DA1FF029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565" y="4893787"/>
              <a:ext cx="1834979" cy="100026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2770F-3B6D-588B-86BB-9EE3B9D5378B}"/>
              </a:ext>
            </a:extLst>
          </p:cNvPr>
          <p:cNvSpPr/>
          <p:nvPr/>
        </p:nvSpPr>
        <p:spPr>
          <a:xfrm>
            <a:off x="-45719" y="-315416"/>
            <a:ext cx="45719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150D-726A-E6AD-BA62-CA53B6F1E4E1}"/>
              </a:ext>
            </a:extLst>
          </p:cNvPr>
          <p:cNvSpPr/>
          <p:nvPr/>
        </p:nvSpPr>
        <p:spPr>
          <a:xfrm>
            <a:off x="5694233" y="2924944"/>
            <a:ext cx="3197163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42419-2FAE-A442-AD35-A8B3A95EDB64}"/>
              </a:ext>
            </a:extLst>
          </p:cNvPr>
          <p:cNvSpPr/>
          <p:nvPr/>
        </p:nvSpPr>
        <p:spPr>
          <a:xfrm>
            <a:off x="5723044" y="5661248"/>
            <a:ext cx="2844316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52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Browser Exploits (Trident)– Kernel Use After Free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2770F-3B6D-588B-86BB-9EE3B9D5378B}"/>
              </a:ext>
            </a:extLst>
          </p:cNvPr>
          <p:cNvSpPr/>
          <p:nvPr/>
        </p:nvSpPr>
        <p:spPr>
          <a:xfrm>
            <a:off x="-45719" y="-315416"/>
            <a:ext cx="45719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F244D-D66A-4192-54B9-99E4F06D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68" y="3536956"/>
            <a:ext cx="6139584" cy="255634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23EEEA-ECC1-C39F-0918-4AAD1DA78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31854"/>
          </a:xfrm>
        </p:spPr>
        <p:txBody>
          <a:bodyPr/>
          <a:lstStyle/>
          <a:p>
            <a:r>
              <a:rPr lang="en-US" b="1" dirty="0"/>
              <a:t>Strategy To Trigger Use After Free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Trigger deallocation of vulnerable object of </a:t>
            </a:r>
            <a:r>
              <a:rPr lang="en-US" dirty="0" err="1"/>
              <a:t>kOSSerializeDictionary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setAtIndex</a:t>
            </a:r>
            <a:r>
              <a:rPr lang="en-US" dirty="0"/>
              <a:t> had already saved a reference pointer to object of deallocated object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Allocate fake/malicious object of same 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Trigger use of Malicious/Fake object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Reliable code execution as we have memory leak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2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DC48C-413E-C538-55B9-C477DED0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887" y="2780928"/>
            <a:ext cx="6499690" cy="2232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059545-174F-A4B1-A25B-C0961C6C2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" t="9035"/>
          <a:stretch/>
        </p:blipFill>
        <p:spPr>
          <a:xfrm>
            <a:off x="5375920" y="3212975"/>
            <a:ext cx="6822186" cy="2763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AA5C5-267D-99B7-BCD0-4885928C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Zero-Click – Remote and Interaction Less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9186-4E5F-9A90-8E0F-BAD0CD769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88" y="1097522"/>
            <a:ext cx="10945216" cy="368611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N</a:t>
            </a:r>
            <a:r>
              <a:rPr lang="en-US" dirty="0">
                <a:latin typeface="NimbusSan"/>
              </a:rPr>
              <a:t>o</a:t>
            </a:r>
            <a:r>
              <a:rPr lang="en-US" dirty="0"/>
              <a:t> user interaction is required - exploit just works silently in the background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Even very technically savvy targets are unaware they are being targeted.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there is no way to prevent exploitation by a zero-click exploit; it's a weapon against which there is no defense.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BA15E7-7B95-40E5-B810-74BBB9D246D1}"/>
              </a:ext>
            </a:extLst>
          </p:cNvPr>
          <p:cNvSpPr txBox="1">
            <a:spLocks/>
          </p:cNvSpPr>
          <p:nvPr/>
        </p:nvSpPr>
        <p:spPr>
          <a:xfrm>
            <a:off x="8779" y="6021288"/>
            <a:ext cx="3687427" cy="2452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25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A5C5-267D-99B7-BCD0-4885928C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Forensic Methodology to Detect Zero-Clicks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9186-4E5F-9A90-8E0F-BAD0CD769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88" y="1097522"/>
            <a:ext cx="10945216" cy="368611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Lack of visibility on mobile devices. Attacks often go undetected.</a:t>
            </a:r>
            <a:endParaRPr lang="en-US" dirty="0">
              <a:solidFill>
                <a:srgbClr val="000000"/>
              </a:solidFill>
              <a:latin typeface="NimbusSan"/>
            </a:endParaRP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is difficult to perform forensic on mobile devices but no impossible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iPhones allow a significant amount of relevant data to be extracted in iPhone backups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Android devices are less consistent. Generally, much less forensically useful data is available on Android. Some differences between devices OEMs and software versions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Lack of Public tools for consensual mobile forensics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BA15E7-7B95-40E5-B810-74BBB9D246D1}"/>
              </a:ext>
            </a:extLst>
          </p:cNvPr>
          <p:cNvSpPr txBox="1">
            <a:spLocks/>
          </p:cNvSpPr>
          <p:nvPr/>
        </p:nvSpPr>
        <p:spPr>
          <a:xfrm>
            <a:off x="8779" y="6021288"/>
            <a:ext cx="3687427" cy="2452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1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Forensic Methodology to Detect Zero-Clicks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832DA-DDE0-AB41-843C-045E3203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196752"/>
            <a:ext cx="10488488" cy="47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CC65A7EE-2BA4-D5F5-F58A-1C4B2BDCA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t="19383" r="33858" b="28925"/>
          <a:stretch/>
        </p:blipFill>
        <p:spPr bwMode="auto">
          <a:xfrm>
            <a:off x="8112224" y="2240868"/>
            <a:ext cx="348596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Cyber Weapons: The New ‘Arms Race’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9D5A2F-76EE-6B69-1313-C72F25BE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1232756"/>
            <a:ext cx="3677816" cy="13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41CCB7-03AE-6614-DECF-510FD35E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2" y="2328996"/>
            <a:ext cx="3485964" cy="19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764CC9-3AF8-D9C0-EDEF-B6D4E4422F5A}"/>
              </a:ext>
            </a:extLst>
          </p:cNvPr>
          <p:cNvSpPr txBox="1">
            <a:spLocks/>
          </p:cNvSpPr>
          <p:nvPr/>
        </p:nvSpPr>
        <p:spPr>
          <a:xfrm>
            <a:off x="1234988" y="5553236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Changeling Neo" panose="020B0605020202080204" pitchFamily="34" charset="77"/>
                <a:ea typeface="+mj-ea"/>
                <a:cs typeface="+mj-cs"/>
              </a:defRPr>
            </a:lvl1pPr>
          </a:lstStyle>
          <a:p>
            <a:r>
              <a:rPr lang="en-US" b="1" dirty="0"/>
              <a:t>“Lawful Intercept”</a:t>
            </a:r>
          </a:p>
        </p:txBody>
      </p:sp>
    </p:spTree>
    <p:extLst>
      <p:ext uri="{BB962C8B-B14F-4D97-AF65-F5344CB8AC3E}">
        <p14:creationId xmlns:p14="http://schemas.microsoft.com/office/powerpoint/2010/main" val="22501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A5C5-267D-99B7-BCD0-4885928C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Exploit Arsenal - </a:t>
            </a:r>
            <a:r>
              <a:rPr lang="pt-BR" b="1" dirty="0"/>
              <a:t>6 iOS zero-clicks + 1 Android zero-click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9186-4E5F-9A90-8E0F-BAD0CD769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88" y="1097522"/>
            <a:ext cx="9937104" cy="3686116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10 </a:t>
            </a:r>
            <a:r>
              <a:rPr lang="en-US" dirty="0"/>
              <a:t>Goldengate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11 </a:t>
            </a:r>
            <a:r>
              <a:rPr lang="en-US" dirty="0"/>
              <a:t>Voice-over-</a:t>
            </a:r>
            <a:r>
              <a:rPr lang="en-US" dirty="0" err="1"/>
              <a:t>WiFi</a:t>
            </a:r>
            <a:r>
              <a:rPr lang="en-US" dirty="0"/>
              <a:t> Thumper exploit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13 </a:t>
            </a:r>
            <a:r>
              <a:rPr lang="en-US" dirty="0" err="1"/>
              <a:t>PhotoStream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12 </a:t>
            </a:r>
            <a:r>
              <a:rPr lang="en-US" dirty="0"/>
              <a:t>iMessage </a:t>
            </a:r>
            <a:r>
              <a:rPr lang="en-US" dirty="0" err="1"/>
              <a:t>NSUnarchive</a:t>
            </a:r>
            <a:r>
              <a:rPr lang="en-US" dirty="0"/>
              <a:t> Deserialization CVE-2019-8646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13 </a:t>
            </a:r>
            <a:r>
              <a:rPr lang="en-US" dirty="0"/>
              <a:t>KISMET (</a:t>
            </a:r>
            <a:r>
              <a:rPr lang="en-US" dirty="0" err="1"/>
              <a:t>IMTranscoderAgent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iOS 14 </a:t>
            </a:r>
            <a:r>
              <a:rPr lang="en-US" dirty="0" err="1"/>
              <a:t>ForcedEntry</a:t>
            </a:r>
            <a:r>
              <a:rPr lang="en-US" dirty="0"/>
              <a:t> / Megalodon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dirty="0"/>
              <a:t> WhatsApp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5056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mnesty Trade 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BA15E7-7B95-40E5-B810-74BBB9D246D1}"/>
              </a:ext>
            </a:extLst>
          </p:cNvPr>
          <p:cNvSpPr txBox="1">
            <a:spLocks/>
          </p:cNvSpPr>
          <p:nvPr/>
        </p:nvSpPr>
        <p:spPr>
          <a:xfrm>
            <a:off x="8779" y="6021288"/>
            <a:ext cx="3687427" cy="2452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7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iMessage Architecture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Messaging service by Apple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Enabled by default when signed into iPhone with an apple account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Anyone can send messages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NimbusSan"/>
              </a:rPr>
              <a:t>i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magent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process is important as it is handling iMessages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C69E6-7D78-377C-F944-859490FE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600908"/>
            <a:ext cx="4253261" cy="27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9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iMessage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B5F074-07AB-ED0F-1E43-9B38A7C5F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71FA77-D082-00B6-93F8-DE55DAE61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844747"/>
            <a:ext cx="4386052" cy="516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5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27D497-E059-96C3-9EDC-1314B5BCF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282956"/>
              </p:ext>
            </p:extLst>
          </p:nvPr>
        </p:nvGraphicFramePr>
        <p:xfrm>
          <a:off x="1095158" y="404664"/>
          <a:ext cx="10001684" cy="557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4135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iMessage Data Format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 fontScale="55000" lnSpcReduction="20000"/>
          </a:bodyPr>
          <a:lstStyle/>
          <a:p>
            <a:pPr marL="0" marR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          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{		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endParaRPr lang="en-US" sz="2200" dirty="0">
              <a:effectLst/>
              <a:latin typeface="NimbusSan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gid = "008412B9-A4F7-4B96-96C3-70C4276CB2BE";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 err="1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gv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= 8;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p = (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           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"mailto:sender@foo.bar",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           "mailto:receiver@foo.bar" </a:t>
            </a: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     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);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 err="1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pv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= 0;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r = "6401430E-CDD3-4BC7-A377-7611706B431F";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t = "BLACKHAT MEA";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v = 1;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x = "&lt;html&gt;&lt;body&gt;Hello BLACKHAT MEA&lt;/body&gt;&lt;/html&gt;"; 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 err="1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ati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= [ </a:t>
            </a:r>
            <a:r>
              <a:rPr lang="en-US" sz="2200" dirty="0" err="1">
                <a:solidFill>
                  <a:srgbClr val="FF0000"/>
                </a:solidFill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NSKeyedArchiver</a:t>
            </a:r>
            <a:r>
              <a:rPr lang="en-US" sz="2200" dirty="0">
                <a:solidFill>
                  <a:srgbClr val="FF0000"/>
                </a:solidFill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 Archive </a:t>
            </a: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];</a:t>
            </a: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endParaRPr lang="en-US" sz="2200" dirty="0">
              <a:effectLst/>
              <a:latin typeface="NimbusSan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9306" lvl="2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200" dirty="0">
                <a:effectLst/>
                <a:latin typeface="NimbusSan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en-US" sz="2200" dirty="0">
              <a:effectLst/>
              <a:latin typeface="NimbusSa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iMessage </a:t>
            </a:r>
            <a:r>
              <a:rPr lang="en-US" dirty="0" err="1"/>
              <a:t>NSUnarchive</a:t>
            </a:r>
            <a:r>
              <a:rPr lang="en-US" dirty="0"/>
              <a:t> Deserialization CVE-2019-8646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NSKeyedArchiver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provides a way to encode objects into a format suitable for storage in a file.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Can serialize and deserialize complex object hierarchies.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One is deserialized in Springboard process which 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unsandboxed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D65FCA-057A-3F84-A76E-3FA161F60D8B}"/>
              </a:ext>
            </a:extLst>
          </p:cNvPr>
          <p:cNvSpPr/>
          <p:nvPr/>
        </p:nvSpPr>
        <p:spPr>
          <a:xfrm>
            <a:off x="1127448" y="3537012"/>
            <a:ext cx="1548172" cy="648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NSNumber</a:t>
            </a:r>
            <a:endParaRPr lang="en-US" sz="1800" dirty="0">
              <a:latin typeface="NimbusS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A5CB12-7DF4-83A3-2AA9-95232A441164}"/>
              </a:ext>
            </a:extLst>
          </p:cNvPr>
          <p:cNvSpPr/>
          <p:nvPr/>
        </p:nvSpPr>
        <p:spPr>
          <a:xfrm>
            <a:off x="5159896" y="3545200"/>
            <a:ext cx="1548172" cy="648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NSDictionary</a:t>
            </a:r>
            <a:endParaRPr lang="en-US" sz="1800" dirty="0">
              <a:latin typeface="NimbusSan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5A165A-B4FE-2DD0-2AE6-12122A31473F}"/>
              </a:ext>
            </a:extLst>
          </p:cNvPr>
          <p:cNvSpPr/>
          <p:nvPr/>
        </p:nvSpPr>
        <p:spPr>
          <a:xfrm>
            <a:off x="7608168" y="4870078"/>
            <a:ext cx="1548172" cy="648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NSString</a:t>
            </a:r>
            <a:endParaRPr lang="en-US" sz="1800" dirty="0">
              <a:latin typeface="NimbusSan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0FCFB8-C18B-4221-B71F-DEF1A8595315}"/>
              </a:ext>
            </a:extLst>
          </p:cNvPr>
          <p:cNvSpPr/>
          <p:nvPr/>
        </p:nvSpPr>
        <p:spPr>
          <a:xfrm>
            <a:off x="3197679" y="4870078"/>
            <a:ext cx="1548172" cy="648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NSArray</a:t>
            </a:r>
            <a:endParaRPr lang="en-US" sz="1800" dirty="0">
              <a:latin typeface="NimbusSan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582BCA-A812-8969-242E-56A53B4D7AAA}"/>
              </a:ext>
            </a:extLst>
          </p:cNvPr>
          <p:cNvCxnSpPr>
            <a:stCxn id="7" idx="1"/>
            <a:endCxn id="4" idx="2"/>
          </p:cNvCxnSpPr>
          <p:nvPr/>
        </p:nvCxnSpPr>
        <p:spPr>
          <a:xfrm rot="10800000">
            <a:off x="1901535" y="4185084"/>
            <a:ext cx="1296145" cy="1009030"/>
          </a:xfrm>
          <a:prstGeom prst="bentConnector2">
            <a:avLst/>
          </a:prstGeom>
          <a:ln>
            <a:solidFill>
              <a:srgbClr val="6C6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99F4625-5EE9-6C7F-58EE-2234DF1368A8}"/>
              </a:ext>
            </a:extLst>
          </p:cNvPr>
          <p:cNvCxnSpPr>
            <a:stCxn id="7" idx="0"/>
            <a:endCxn id="5" idx="1"/>
          </p:cNvCxnSpPr>
          <p:nvPr/>
        </p:nvCxnSpPr>
        <p:spPr>
          <a:xfrm rot="5400000" flipH="1" flipV="1">
            <a:off x="4065409" y="3775592"/>
            <a:ext cx="1000842" cy="1188131"/>
          </a:xfrm>
          <a:prstGeom prst="bentConnector2">
            <a:avLst/>
          </a:prstGeom>
          <a:ln>
            <a:solidFill>
              <a:srgbClr val="6C6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70DFB4D-8CA9-4128-9AD6-BFADA380DD30}"/>
              </a:ext>
            </a:extLst>
          </p:cNvPr>
          <p:cNvCxnSpPr>
            <a:stCxn id="5" idx="2"/>
            <a:endCxn id="7" idx="3"/>
          </p:cNvCxnSpPr>
          <p:nvPr/>
        </p:nvCxnSpPr>
        <p:spPr>
          <a:xfrm rot="5400000">
            <a:off x="4839496" y="4099628"/>
            <a:ext cx="1000842" cy="1188131"/>
          </a:xfrm>
          <a:prstGeom prst="bentConnector2">
            <a:avLst/>
          </a:prstGeom>
          <a:ln>
            <a:solidFill>
              <a:srgbClr val="6C6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3199521-2FE6-3797-E14E-88D704C3C35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708068" y="3869236"/>
            <a:ext cx="900100" cy="1324878"/>
          </a:xfrm>
          <a:prstGeom prst="bentConnector3">
            <a:avLst/>
          </a:prstGeom>
          <a:ln>
            <a:solidFill>
              <a:srgbClr val="6C6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7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B9267F-8C38-662A-69CD-71FECA49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80" y="2456892"/>
            <a:ext cx="4337379" cy="28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iMessage </a:t>
            </a:r>
            <a:r>
              <a:rPr lang="en-US" dirty="0" err="1"/>
              <a:t>NSUnarchive</a:t>
            </a:r>
            <a:r>
              <a:rPr lang="en-US" dirty="0"/>
              <a:t> Deserialization CVE-2019-8646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404" y="1088281"/>
            <a:ext cx="10803368" cy="4681438"/>
          </a:xfrm>
        </p:spPr>
        <p:txBody>
          <a:bodyPr>
            <a:normAutofit fontScale="92500" lnSpcReduction="10000"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Memory Corruption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NSSharedKeyDictionary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is unarchived, in turn unarchiving its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SharedKeySet</a:t>
            </a: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SharedKeySet1’s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initWithCoder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runs up to the point where it unarchives its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subSharedKeySet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(line 6).</a:t>
            </a:r>
          </a:p>
          <a:p>
            <a:pPr marL="745056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numKey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is fully controlled by the attacker as no check has been performed on it yet</a:t>
            </a:r>
          </a:p>
          <a:p>
            <a:pPr marL="745056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rankTable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is also fully controlled</a:t>
            </a:r>
          </a:p>
          <a:p>
            <a:pPr marL="745056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_keys is still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nullptr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(as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ObjC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objects are allocated via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calloc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)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SharedKeySet2 is completely unarchived. Its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subSharedKeySet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is now a reference to SharedKeySet1 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      (which is still being unarchived). At the end, it invokes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indexForKey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: for all keys in its _keys array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As SharedKeySet2’s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rankTable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is all zeros, only the first key can be looked up on itself. 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       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The second key will then be looked up on SharedKeySet1. Here, as</a:t>
            </a:r>
          </a:p>
          <a:p>
            <a:pPr marL="745056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numKey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and 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rankTable’s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content are fully controlled, </a:t>
            </a:r>
          </a:p>
          <a:p>
            <a:pPr marL="745056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the code will, in line 10, index into _keys causing a crash.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As a result of this, a mostly arbitrary address is now dereferenced and the result used as 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ObjC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object pointer (an “id”).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</p:txBody>
      </p:sp>
    </p:spTree>
    <p:extLst>
      <p:ext uri="{BB962C8B-B14F-4D97-AF65-F5344CB8AC3E}">
        <p14:creationId xmlns:p14="http://schemas.microsoft.com/office/powerpoint/2010/main" val="2513531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Defeating ASLR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Constant address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Dyld</a:t>
            </a: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 s</a:t>
            </a:r>
            <a:r>
              <a:rPr lang="en-US" dirty="0">
                <a:solidFill>
                  <a:srgbClr val="000000"/>
                </a:solidFill>
                <a:latin typeface="NimbusSan"/>
              </a:rPr>
              <a:t>hared cache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Construct payload to dereference a given address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Send payload over iMessage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Got a delivery receipt: if yes, address is valid otherwise not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Repeat this process to perform binary search to find base address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imbusS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B82DF-5CC4-42AB-184E-9DE1A45D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348" y="980728"/>
            <a:ext cx="217830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5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Defeating Pointer Authentication (PAC)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Cryptographic signature in unused bits of pointer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Breaks ROP, JOP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Can be defeated through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imbusSan"/>
              </a:rPr>
              <a:t>NSInvocation</a:t>
            </a: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</p:txBody>
      </p:sp>
    </p:spTree>
    <p:extLst>
      <p:ext uri="{BB962C8B-B14F-4D97-AF65-F5344CB8AC3E}">
        <p14:creationId xmlns:p14="http://schemas.microsoft.com/office/powerpoint/2010/main" val="2606613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27D497-E059-96C3-9EDC-1314B5BCF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488709"/>
              </p:ext>
            </p:extLst>
          </p:nvPr>
        </p:nvGraphicFramePr>
        <p:xfrm>
          <a:off x="-1680864" y="548680"/>
          <a:ext cx="10001684" cy="557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AFC3A4A-2D70-BCF3-A43A-F065549F4FB5}"/>
              </a:ext>
            </a:extLst>
          </p:cNvPr>
          <p:cNvSpPr/>
          <p:nvPr/>
        </p:nvSpPr>
        <p:spPr>
          <a:xfrm>
            <a:off x="4835860" y="1340768"/>
            <a:ext cx="158417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Crash oracle via delivery receipts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1E4413-A614-CE80-1B1C-3FC590C3AEA2}"/>
              </a:ext>
            </a:extLst>
          </p:cNvPr>
          <p:cNvSpPr/>
          <p:nvPr/>
        </p:nvSpPr>
        <p:spPr>
          <a:xfrm>
            <a:off x="5735960" y="2539115"/>
            <a:ext cx="158417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Crash oracle via delivery receipts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34C3B7-B253-BD6B-4539-6A231B2C599C}"/>
              </a:ext>
            </a:extLst>
          </p:cNvPr>
          <p:cNvSpPr/>
          <p:nvPr/>
        </p:nvSpPr>
        <p:spPr>
          <a:xfrm>
            <a:off x="6960096" y="3825044"/>
            <a:ext cx="158417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Crash oracle via delivery receipts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A32B4-65B0-E9C5-D035-1DCF37E52E4D}"/>
              </a:ext>
            </a:extLst>
          </p:cNvPr>
          <p:cNvSpPr/>
          <p:nvPr/>
        </p:nvSpPr>
        <p:spPr>
          <a:xfrm>
            <a:off x="7752184" y="5193196"/>
            <a:ext cx="158417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Crash oracle via delivery receipts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5942D-732D-E189-F80C-E4BB71565058}"/>
              </a:ext>
            </a:extLst>
          </p:cNvPr>
          <p:cNvSpPr/>
          <p:nvPr/>
        </p:nvSpPr>
        <p:spPr>
          <a:xfrm>
            <a:off x="2782068" y="250182"/>
            <a:ext cx="1584176" cy="7920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Constant address of </a:t>
            </a:r>
            <a:r>
              <a:rPr lang="en-US" sz="1400" dirty="0" err="1">
                <a:latin typeface="NimbusSan"/>
              </a:rPr>
              <a:t>Dyld</a:t>
            </a:r>
            <a:r>
              <a:rPr lang="en-US" sz="1400" dirty="0">
                <a:latin typeface="NimbusSan"/>
              </a:rPr>
              <a:t> Shared Cache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068A82-3359-D249-F5E4-DA90D7A389AD}"/>
              </a:ext>
            </a:extLst>
          </p:cNvPr>
          <p:cNvSpPr/>
          <p:nvPr/>
        </p:nvSpPr>
        <p:spPr>
          <a:xfrm>
            <a:off x="4835860" y="1325528"/>
            <a:ext cx="1584176" cy="7920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Crash oracle via delivery receipts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09860-94D4-28B7-3927-5B021C71A2C6}"/>
              </a:ext>
            </a:extLst>
          </p:cNvPr>
          <p:cNvSpPr/>
          <p:nvPr/>
        </p:nvSpPr>
        <p:spPr>
          <a:xfrm>
            <a:off x="5735960" y="2523875"/>
            <a:ext cx="1584176" cy="7920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Heap Spraying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432D5C-8814-0F69-9A5C-33294CC352A8}"/>
              </a:ext>
            </a:extLst>
          </p:cNvPr>
          <p:cNvSpPr/>
          <p:nvPr/>
        </p:nvSpPr>
        <p:spPr>
          <a:xfrm>
            <a:off x="6960096" y="3809804"/>
            <a:ext cx="1584176" cy="7920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Repeated Attempts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C6A43E-927D-2A23-3F63-5CE14E8E29CE}"/>
              </a:ext>
            </a:extLst>
          </p:cNvPr>
          <p:cNvSpPr/>
          <p:nvPr/>
        </p:nvSpPr>
        <p:spPr>
          <a:xfrm>
            <a:off x="7752184" y="5177956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Abuse </a:t>
            </a:r>
            <a:r>
              <a:rPr lang="en-US" sz="1400" dirty="0" err="1">
                <a:latin typeface="NimbusSan"/>
              </a:rPr>
              <a:t>NSInvocation</a:t>
            </a:r>
            <a:endParaRPr lang="en-US" sz="1400" dirty="0">
              <a:latin typeface="NimbusSan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480073-B6F2-29AF-417C-395DD68268E9}"/>
              </a:ext>
            </a:extLst>
          </p:cNvPr>
          <p:cNvCxnSpPr>
            <a:stCxn id="13" idx="1"/>
          </p:cNvCxnSpPr>
          <p:nvPr/>
        </p:nvCxnSpPr>
        <p:spPr>
          <a:xfrm flipH="1">
            <a:off x="2170000" y="646226"/>
            <a:ext cx="612068" cy="134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C8A1DA-6D29-FFF0-6745-79B967D5A717}"/>
              </a:ext>
            </a:extLst>
          </p:cNvPr>
          <p:cNvCxnSpPr>
            <a:stCxn id="14" idx="1"/>
          </p:cNvCxnSpPr>
          <p:nvPr/>
        </p:nvCxnSpPr>
        <p:spPr>
          <a:xfrm flipH="1">
            <a:off x="3467708" y="1721572"/>
            <a:ext cx="1368152" cy="80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F8BDC3-7B30-ACCB-102C-02C469E605F1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467708" y="2665296"/>
            <a:ext cx="2268252" cy="254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D4B339-3CAC-124B-927A-A24BDB80FA7B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67708" y="2852936"/>
            <a:ext cx="3492388" cy="1352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1049A4-0E04-EB42-74F6-7E02400F7C74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4979876" y="3969060"/>
            <a:ext cx="2772308" cy="160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031313-62B1-1853-9EFE-9E1517A32766}"/>
              </a:ext>
            </a:extLst>
          </p:cNvPr>
          <p:cNvSpPr/>
          <p:nvPr/>
        </p:nvSpPr>
        <p:spPr>
          <a:xfrm>
            <a:off x="5987988" y="214512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Shared Cache re-sliding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43AEE-D205-2118-8A92-382DD17FC8D3}"/>
              </a:ext>
            </a:extLst>
          </p:cNvPr>
          <p:cNvSpPr/>
          <p:nvPr/>
        </p:nvSpPr>
        <p:spPr>
          <a:xfrm>
            <a:off x="7640458" y="1329880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NimbusSan"/>
              </a:rPr>
              <a:t>Blastdoor</a:t>
            </a:r>
            <a:endParaRPr lang="en-US" sz="1400" dirty="0">
              <a:latin typeface="NimbusSan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2AC571-E0AE-2EC4-9CA9-2172A35DCFED}"/>
              </a:ext>
            </a:extLst>
          </p:cNvPr>
          <p:cNvSpPr/>
          <p:nvPr/>
        </p:nvSpPr>
        <p:spPr>
          <a:xfrm>
            <a:off x="8320820" y="2553133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imbusSan"/>
              </a:rPr>
              <a:t>Exponential Throttling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09F1F9-66B9-7313-453C-ACEE1458C518}"/>
              </a:ext>
            </a:extLst>
          </p:cNvPr>
          <p:cNvSpPr/>
          <p:nvPr/>
        </p:nvSpPr>
        <p:spPr>
          <a:xfrm>
            <a:off x="9660396" y="3809804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NimbusSan"/>
              </a:rPr>
              <a:t>NSInvocation</a:t>
            </a:r>
            <a:r>
              <a:rPr lang="en-US" sz="1400" dirty="0">
                <a:latin typeface="NimbusSan"/>
              </a:rPr>
              <a:t> Hardening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11AC3D-B5A4-6A86-44D5-642860215A1D}"/>
              </a:ext>
            </a:extLst>
          </p:cNvPr>
          <p:cNvSpPr/>
          <p:nvPr/>
        </p:nvSpPr>
        <p:spPr>
          <a:xfrm>
            <a:off x="1019436" y="5049180"/>
            <a:ext cx="1584176" cy="792088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NimbusSan"/>
              </a:rPr>
              <a:t>Blastdoor</a:t>
            </a:r>
            <a:r>
              <a:rPr lang="en-US" sz="1400" dirty="0">
                <a:latin typeface="NimbusSan"/>
              </a:rPr>
              <a:t> Sandbox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3EB1EB-5EF6-7F48-7885-4B529329B8E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366244" y="610556"/>
            <a:ext cx="1621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1F53AA-7FF7-997A-4FE6-D3455586C0DE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6420036" y="1721572"/>
            <a:ext cx="1220422" cy="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C34590-F75C-3449-BDB7-6A747B32E593}"/>
              </a:ext>
            </a:extLst>
          </p:cNvPr>
          <p:cNvCxnSpPr>
            <a:stCxn id="31" idx="1"/>
            <a:endCxn id="16" idx="0"/>
          </p:cNvCxnSpPr>
          <p:nvPr/>
        </p:nvCxnSpPr>
        <p:spPr>
          <a:xfrm flipH="1">
            <a:off x="7752184" y="2949177"/>
            <a:ext cx="568636" cy="86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7544A6-0B4D-EB8C-7386-8DB93031F3CE}"/>
              </a:ext>
            </a:extLst>
          </p:cNvPr>
          <p:cNvCxnSpPr>
            <a:stCxn id="17" idx="0"/>
            <a:endCxn id="32" idx="1"/>
          </p:cNvCxnSpPr>
          <p:nvPr/>
        </p:nvCxnSpPr>
        <p:spPr>
          <a:xfrm flipV="1">
            <a:off x="8544272" y="4205848"/>
            <a:ext cx="111612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6B4D75-8129-4CB6-10BF-4DFE32F1544C}"/>
              </a:ext>
            </a:extLst>
          </p:cNvPr>
          <p:cNvCxnSpPr>
            <a:stCxn id="33" idx="3"/>
          </p:cNvCxnSpPr>
          <p:nvPr/>
        </p:nvCxnSpPr>
        <p:spPr>
          <a:xfrm>
            <a:off x="2603612" y="5445224"/>
            <a:ext cx="2088232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1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D7DA-9993-17A4-050A-308F54D5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21C22-669F-208D-359E-FB6800A47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31854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Worldwide investigation of NSO Group’s Pegasus exploitation</a:t>
            </a:r>
          </a:p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Collaboration of over 70 journalist from various media outlets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Amnesty International provided technical support for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65+ devices analyzed (before publication)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Approximately 36-37 showed artifacts of Pegasus spyware  targeting or infection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Over 80% of Apple Devices analyzed showed evidences of the NSO spyware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Amnesty International published tools (Mobile Verification Toolkit) and Indicator of compromises</a:t>
            </a:r>
          </a:p>
        </p:txBody>
      </p:sp>
    </p:spTree>
    <p:extLst>
      <p:ext uri="{BB962C8B-B14F-4D97-AF65-F5344CB8AC3E}">
        <p14:creationId xmlns:p14="http://schemas.microsoft.com/office/powerpoint/2010/main" val="23312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4721"/>
            <a:ext cx="10363200" cy="817561"/>
          </a:xfrm>
        </p:spPr>
        <p:txBody>
          <a:bodyPr/>
          <a:lstStyle/>
          <a:p>
            <a:pPr algn="l"/>
            <a:r>
              <a:rPr lang="en-US" dirty="0" err="1"/>
              <a:t>Blastdoor</a:t>
            </a:r>
            <a:r>
              <a:rPr lang="en-US" dirty="0"/>
              <a:t> iOS 14</a:t>
            </a:r>
          </a:p>
        </p:txBody>
      </p:sp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803368" cy="46814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Re-architecture iMessage Processing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Complex parsing now happens inside a tight sandboxed process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High-level logic implemented in swift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Breaks t</a:t>
            </a:r>
            <a:r>
              <a:rPr lang="en-US" dirty="0">
                <a:solidFill>
                  <a:srgbClr val="000000"/>
                </a:solidFill>
                <a:latin typeface="NimbusSan"/>
              </a:rPr>
              <a:t>he crash oracle</a:t>
            </a: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43F69-888B-D643-1E8A-46B15626FFE5}"/>
              </a:ext>
            </a:extLst>
          </p:cNvPr>
          <p:cNvSpPr/>
          <p:nvPr/>
        </p:nvSpPr>
        <p:spPr>
          <a:xfrm>
            <a:off x="9048328" y="1014392"/>
            <a:ext cx="1980220" cy="756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imagent</a:t>
            </a:r>
            <a:endParaRPr lang="en-US" sz="1800" dirty="0">
              <a:latin typeface="NimbusS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9AB42-1BA6-2F10-A189-4E9A07EE53D4}"/>
              </a:ext>
            </a:extLst>
          </p:cNvPr>
          <p:cNvSpPr/>
          <p:nvPr/>
        </p:nvSpPr>
        <p:spPr>
          <a:xfrm>
            <a:off x="9048328" y="2384884"/>
            <a:ext cx="1980220" cy="756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Blastdoor</a:t>
            </a:r>
            <a:endParaRPr lang="en-US" sz="1800" dirty="0">
              <a:latin typeface="NimbusS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5448F-695B-7C9F-309F-226B19FB35A3}"/>
              </a:ext>
            </a:extLst>
          </p:cNvPr>
          <p:cNvSpPr/>
          <p:nvPr/>
        </p:nvSpPr>
        <p:spPr>
          <a:xfrm>
            <a:off x="9048328" y="3807960"/>
            <a:ext cx="1980220" cy="756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NimbusSan"/>
              </a:rPr>
              <a:t>imagent</a:t>
            </a:r>
            <a:endParaRPr lang="en-US" sz="1800" dirty="0">
              <a:latin typeface="NimbusS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6DB627-1D64-E3F2-7690-0BCF7FA4D58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0038438" y="1770476"/>
            <a:ext cx="0" cy="61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EB8633-ED8D-92DB-9022-64536517B9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038438" y="3140968"/>
            <a:ext cx="0" cy="666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0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E3EDF27-9735-A1BD-699E-45841830550E}"/>
              </a:ext>
            </a:extLst>
          </p:cNvPr>
          <p:cNvSpPr/>
          <p:nvPr/>
        </p:nvSpPr>
        <p:spPr>
          <a:xfrm>
            <a:off x="2645162" y="1952834"/>
            <a:ext cx="2674544" cy="2674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2E4789E9-FEB6-80A0-3373-AE568BA03680}"/>
              </a:ext>
            </a:extLst>
          </p:cNvPr>
          <p:cNvGraphicFramePr>
            <a:graphicFrameLocks noGrp="1"/>
          </p:cNvGraphicFramePr>
          <p:nvPr/>
        </p:nvGraphicFramePr>
        <p:xfrm>
          <a:off x="1688822" y="4691057"/>
          <a:ext cx="8940793" cy="133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4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98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6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17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7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47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181609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sz="1300" spc="34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225"/>
                        </a:lnSpc>
                      </a:pPr>
                      <a:r>
                        <a:rPr sz="1300" spc="34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19">
                <a:tc>
                  <a:txBody>
                    <a:bodyPr/>
                    <a:lstStyle/>
                    <a:p>
                      <a:pPr marL="31750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355"/>
                        </a:lnSpc>
                      </a:pPr>
                      <a:r>
                        <a:rPr sz="1300" spc="35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|........|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|........|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19">
                <a:tc>
                  <a:txBody>
                    <a:bodyPr/>
                    <a:lstStyle/>
                    <a:p>
                      <a:pPr marL="31750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3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ff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0b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355"/>
                        </a:lnSpc>
                      </a:pPr>
                      <a:r>
                        <a:rPr sz="1300" spc="35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|.....!..|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ff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5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0b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5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|.....!..|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609">
                <a:tc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3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4e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3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0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0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330"/>
                        </a:lnSpc>
                      </a:pPr>
                      <a:r>
                        <a:rPr sz="1300" spc="-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|NETSCAPE|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00000310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4e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0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305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3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3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|NETSCAPE|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19">
                <a:tc>
                  <a:txBody>
                    <a:bodyPr/>
                    <a:lstStyle/>
                    <a:p>
                      <a:pPr marL="31750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00000318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32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2e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8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460"/>
                        </a:lnSpc>
                      </a:pPr>
                      <a:r>
                        <a:rPr sz="1300" spc="2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|2.0.....|</a:t>
                      </a:r>
                      <a:endParaRPr sz="13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00000318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32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2e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03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85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699954"/>
                    </a:solidFill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69995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60"/>
                        </a:lnSpc>
                      </a:pPr>
                      <a:r>
                        <a:rPr sz="13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|2.0.....|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19">
                <a:tc>
                  <a:txBody>
                    <a:bodyPr/>
                    <a:lstStyle/>
                    <a:p>
                      <a:pPr marL="31750">
                        <a:lnSpc>
                          <a:spcPts val="1460"/>
                        </a:lnSpc>
                      </a:pPr>
                      <a:r>
                        <a:rPr sz="1300" spc="34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460"/>
                        </a:lnSpc>
                      </a:pPr>
                      <a:r>
                        <a:rPr sz="1300" spc="34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66BA76D8-78B2-3EA7-8775-C3E38F5BD5C3}"/>
              </a:ext>
            </a:extLst>
          </p:cNvPr>
          <p:cNvSpPr/>
          <p:nvPr/>
        </p:nvSpPr>
        <p:spPr>
          <a:xfrm>
            <a:off x="7206528" y="1952836"/>
            <a:ext cx="2674544" cy="2674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0F6E9E5-17FF-3734-9EDB-B82E6F3A1691}"/>
              </a:ext>
            </a:extLst>
          </p:cNvPr>
          <p:cNvSpPr txBox="1"/>
          <p:nvPr/>
        </p:nvSpPr>
        <p:spPr>
          <a:xfrm>
            <a:off x="3299580" y="1517635"/>
            <a:ext cx="1364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5" dirty="0">
                <a:latin typeface="Arial"/>
                <a:cs typeface="Arial"/>
              </a:rPr>
              <a:t>one_loop.gif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F5C9114-8D7B-7D69-5ED8-B4FB262C0EB5}"/>
              </a:ext>
            </a:extLst>
          </p:cNvPr>
          <p:cNvSpPr txBox="1"/>
          <p:nvPr/>
        </p:nvSpPr>
        <p:spPr>
          <a:xfrm>
            <a:off x="7581711" y="1517635"/>
            <a:ext cx="1922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45" dirty="0">
                <a:latin typeface="Arial"/>
                <a:cs typeface="Arial"/>
              </a:rPr>
              <a:t>infinite_loop.gif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764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D256C37-1D76-F0EB-8FDB-89A55E211098}"/>
              </a:ext>
            </a:extLst>
          </p:cNvPr>
          <p:cNvSpPr txBox="1">
            <a:spLocks/>
          </p:cNvSpPr>
          <p:nvPr/>
        </p:nvSpPr>
        <p:spPr>
          <a:xfrm>
            <a:off x="914400" y="1250810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Implementation of Infinite loop GIF edit in iMessage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6649391-E1E0-6EA1-9129-AE19EE6C547F}"/>
              </a:ext>
            </a:extLst>
          </p:cNvPr>
          <p:cNvSpPr txBox="1">
            <a:spLocks/>
          </p:cNvSpPr>
          <p:nvPr/>
        </p:nvSpPr>
        <p:spPr>
          <a:xfrm>
            <a:off x="914400" y="2096852"/>
            <a:ext cx="8531162" cy="4143855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en-US" sz="1400" spc="145" dirty="0">
                <a:solidFill>
                  <a:srgbClr val="D4D4D4"/>
                </a:solidFill>
                <a:latin typeface="Arial"/>
                <a:cs typeface="Arial"/>
              </a:rPr>
              <a:t> </a:t>
            </a:r>
          </a:p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en-US" sz="1400" spc="145" dirty="0">
                <a:latin typeface="Arial"/>
                <a:cs typeface="Arial"/>
              </a:rPr>
              <a:t>[</a:t>
            </a:r>
            <a:r>
              <a:rPr lang="en-US" sz="1400" spc="145" dirty="0" err="1">
                <a:latin typeface="Arial"/>
                <a:cs typeface="Arial"/>
              </a:rPr>
              <a:t>IMGIFUtils</a:t>
            </a:r>
            <a:r>
              <a:rPr lang="en-US" sz="1400" spc="450" dirty="0">
                <a:latin typeface="Arial"/>
                <a:cs typeface="Arial"/>
              </a:rPr>
              <a:t> </a:t>
            </a:r>
            <a:r>
              <a:rPr lang="en-US" sz="1400" spc="130" dirty="0" err="1">
                <a:solidFill>
                  <a:srgbClr val="0070C0"/>
                </a:solidFill>
                <a:latin typeface="Arial"/>
                <a:cs typeface="Arial"/>
              </a:rPr>
              <a:t>copyGifFromPath:toDestinationPath</a:t>
            </a:r>
            <a:r>
              <a:rPr lang="en-US" sz="1400" spc="130" dirty="0" err="1">
                <a:latin typeface="Arial"/>
                <a:cs typeface="Arial"/>
              </a:rPr>
              <a:t>:error</a:t>
            </a:r>
            <a:r>
              <a:rPr lang="en-US" sz="1400" spc="130" dirty="0">
                <a:latin typeface="Arial"/>
                <a:cs typeface="Arial"/>
              </a:rPr>
              <a:t>]</a:t>
            </a:r>
            <a:endParaRPr lang="en-US" sz="14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spc="40" dirty="0">
                <a:solidFill>
                  <a:srgbClr val="DBDBAA"/>
                </a:solidFill>
                <a:latin typeface="Arial"/>
                <a:cs typeface="Arial"/>
              </a:rPr>
              <a:t> </a:t>
            </a:r>
            <a:r>
              <a:rPr lang="en-US" sz="1400" spc="40" dirty="0" err="1">
                <a:solidFill>
                  <a:srgbClr val="0070C0"/>
                </a:solidFill>
                <a:latin typeface="Arial"/>
                <a:cs typeface="Arial"/>
              </a:rPr>
              <a:t>objc_msgSend</a:t>
            </a:r>
            <a:r>
              <a:rPr lang="en-US" sz="1400" spc="40" dirty="0">
                <a:latin typeface="Arial"/>
                <a:cs typeface="Arial"/>
              </a:rPr>
              <a:t>(a1,</a:t>
            </a:r>
            <a:endParaRPr lang="en-US" sz="1400" dirty="0">
              <a:latin typeface="Arial"/>
              <a:cs typeface="Arial"/>
            </a:endParaRPr>
          </a:p>
          <a:p>
            <a:pPr marL="1071880" marR="508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spc="85" dirty="0">
                <a:latin typeface="Arial"/>
                <a:cs typeface="Arial"/>
              </a:rPr>
              <a:t>sel_readFileProperties_fromImageSource_</a:t>
            </a:r>
            <a:r>
              <a:rPr lang="en-US" sz="1400" spc="85" dirty="0">
                <a:highlight>
                  <a:srgbClr val="FFFF00"/>
                </a:highlight>
                <a:latin typeface="Arial"/>
                <a:cs typeface="Arial"/>
              </a:rPr>
              <a:t>withUpdatedLoopCount</a:t>
            </a:r>
            <a:r>
              <a:rPr lang="en-US" sz="1400" spc="85" dirty="0">
                <a:latin typeface="Arial"/>
                <a:cs typeface="Arial"/>
              </a:rPr>
              <a:t>_error_,  </a:t>
            </a:r>
            <a:r>
              <a:rPr lang="en-US" sz="1400" spc="60" dirty="0">
                <a:latin typeface="Arial"/>
                <a:cs typeface="Arial"/>
              </a:rPr>
              <a:t>&amp;v36,</a:t>
            </a:r>
            <a:endParaRPr lang="en-US" sz="1400" dirty="0">
              <a:latin typeface="Arial"/>
              <a:cs typeface="Arial"/>
            </a:endParaRPr>
          </a:p>
          <a:p>
            <a:pPr marL="1071880" indent="0">
              <a:spcBef>
                <a:spcPts val="960"/>
              </a:spcBef>
              <a:buFont typeface="Arial" panose="020B0604020202020204" pitchFamily="34" charset="0"/>
              <a:buNone/>
            </a:pPr>
            <a:r>
              <a:rPr lang="en-US" sz="1400" spc="114" dirty="0">
                <a:latin typeface="Arial"/>
                <a:cs typeface="Arial"/>
              </a:rPr>
              <a:t>v16,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09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BDFC179-37C2-DC4B-1AD2-1E1D140490AC}"/>
              </a:ext>
            </a:extLst>
          </p:cNvPr>
          <p:cNvSpPr txBox="1"/>
          <p:nvPr/>
        </p:nvSpPr>
        <p:spPr>
          <a:xfrm>
            <a:off x="865641" y="1304764"/>
            <a:ext cx="1341755" cy="43459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900" spc="75" dirty="0">
                <a:latin typeface="Arial"/>
                <a:cs typeface="Arial"/>
              </a:rPr>
              <a:t>20:</a:t>
            </a:r>
            <a:r>
              <a:rPr sz="900" spc="220" dirty="0">
                <a:latin typeface="Arial"/>
                <a:cs typeface="Arial"/>
              </a:rPr>
              <a:t> </a:t>
            </a:r>
            <a:r>
              <a:rPr sz="900" spc="85" dirty="0">
                <a:latin typeface="Arial"/>
                <a:cs typeface="Arial"/>
              </a:rPr>
              <a:t>IMSharedUtilities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19:</a:t>
            </a:r>
            <a:r>
              <a:rPr sz="900" spc="220" dirty="0">
                <a:latin typeface="Arial"/>
                <a:cs typeface="Arial"/>
              </a:rPr>
              <a:t> </a:t>
            </a:r>
            <a:r>
              <a:rPr sz="900" spc="85" dirty="0">
                <a:latin typeface="Arial"/>
                <a:cs typeface="Arial"/>
              </a:rPr>
              <a:t>IMSharedUtilities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18:</a:t>
            </a:r>
            <a:r>
              <a:rPr sz="900" spc="220" dirty="0">
                <a:latin typeface="Arial"/>
                <a:cs typeface="Arial"/>
              </a:rPr>
              <a:t> </a:t>
            </a:r>
            <a:r>
              <a:rPr sz="900" spc="85" dirty="0">
                <a:latin typeface="Arial"/>
                <a:cs typeface="Arial"/>
              </a:rPr>
              <a:t>IMSharedUtilities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17: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ImageIO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16: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ImageIO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15: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ImageIO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14: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ImageIO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13: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ImageIO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12:</a:t>
            </a:r>
            <a:r>
              <a:rPr sz="900" spc="16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11:</a:t>
            </a:r>
            <a:r>
              <a:rPr sz="900" spc="16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75" dirty="0">
                <a:latin typeface="Arial"/>
                <a:cs typeface="Arial"/>
              </a:rPr>
              <a:t>10:</a:t>
            </a:r>
            <a:r>
              <a:rPr sz="900" spc="16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9: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8: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7: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6: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5: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4: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3: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2: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1: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540"/>
              </a:spcBef>
            </a:pPr>
            <a:r>
              <a:rPr sz="900" spc="114" dirty="0">
                <a:latin typeface="Arial"/>
                <a:cs typeface="Arial"/>
              </a:rPr>
              <a:t>0: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25" dirty="0">
                <a:latin typeface="Arial"/>
                <a:cs typeface="Arial"/>
              </a:rPr>
              <a:t>CoreGraphics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00A08BC-F6DF-8EF8-A4C1-D7DACA8BF80A}"/>
              </a:ext>
            </a:extLst>
          </p:cNvPr>
          <p:cNvSpPr txBox="1"/>
          <p:nvPr/>
        </p:nvSpPr>
        <p:spPr>
          <a:xfrm>
            <a:off x="2307432" y="1304764"/>
            <a:ext cx="3916045" cy="434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900" spc="70" dirty="0">
                <a:latin typeface="Arial"/>
                <a:cs typeface="Arial"/>
              </a:rPr>
              <a:t>copyGifFromPath:toDestinationPath:error:  </a:t>
            </a:r>
            <a:r>
              <a:rPr sz="900" spc="55" dirty="0">
                <a:latin typeface="Arial"/>
                <a:cs typeface="Arial"/>
              </a:rPr>
              <a:t>readFileProperties:fromImageSource:withUpdatedLoopCount:error:  </a:t>
            </a:r>
            <a:r>
              <a:rPr sz="900" spc="70" dirty="0">
                <a:latin typeface="Arial"/>
                <a:cs typeface="Arial"/>
              </a:rPr>
              <a:t>readFileProperties:fromImageSource:error:</a:t>
            </a:r>
            <a:endParaRPr sz="900" dirty="0">
              <a:latin typeface="Arial"/>
              <a:cs typeface="Arial"/>
            </a:endParaRPr>
          </a:p>
          <a:p>
            <a:pPr marL="13335" marR="1510030">
              <a:lnSpc>
                <a:spcPct val="150000"/>
              </a:lnSpc>
            </a:pPr>
            <a:r>
              <a:rPr sz="900" spc="10" dirty="0">
                <a:latin typeface="Arial"/>
                <a:cs typeface="Arial"/>
              </a:rPr>
              <a:t>_CGImageSourceCopyProperties  </a:t>
            </a:r>
            <a:r>
              <a:rPr sz="900" spc="50" dirty="0">
                <a:latin typeface="Arial"/>
                <a:cs typeface="Arial"/>
              </a:rPr>
              <a:t>IIOImageSource::copyProperties  </a:t>
            </a:r>
            <a:r>
              <a:rPr sz="900" spc="60" dirty="0">
                <a:latin typeface="Arial"/>
                <a:cs typeface="Arial"/>
              </a:rPr>
              <a:t>IIOImageSource::getProperties  </a:t>
            </a:r>
            <a:r>
              <a:rPr sz="900" spc="35" dirty="0">
                <a:latin typeface="Arial"/>
                <a:cs typeface="Arial"/>
              </a:rPr>
              <a:t>IIO_Reader_PDF::updateSourceProperties  </a:t>
            </a:r>
            <a:r>
              <a:rPr sz="900" spc="10" dirty="0">
                <a:latin typeface="Arial"/>
                <a:cs typeface="Arial"/>
              </a:rPr>
              <a:t>CreateSessionPDFRef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dirty="0">
                <a:latin typeface="Arial"/>
                <a:cs typeface="Arial"/>
              </a:rPr>
              <a:t>_CGPDFDocumentCreateWithProvider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65" dirty="0">
                <a:latin typeface="Arial"/>
                <a:cs typeface="Arial"/>
              </a:rPr>
              <a:t>_pdf_xref_create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-25" dirty="0">
                <a:latin typeface="Arial"/>
                <a:cs typeface="Arial"/>
              </a:rPr>
              <a:t>_CGPDFXRefStreamCreate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55" dirty="0">
                <a:latin typeface="Arial"/>
                <a:cs typeface="Arial"/>
              </a:rPr>
              <a:t>_xref_stream_create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50" dirty="0">
                <a:latin typeface="Arial"/>
                <a:cs typeface="Arial"/>
              </a:rPr>
              <a:t>_xref_stream_read_section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-40" dirty="0">
                <a:latin typeface="Arial"/>
                <a:cs typeface="Arial"/>
              </a:rPr>
              <a:t>_CGPDFSourceGetc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15" dirty="0">
                <a:latin typeface="Arial"/>
                <a:cs typeface="Arial"/>
              </a:rPr>
              <a:t>_CGPDFSourceRefill</a:t>
            </a:r>
            <a:endParaRPr sz="900" dirty="0">
              <a:latin typeface="Arial"/>
              <a:cs typeface="Arial"/>
            </a:endParaRPr>
          </a:p>
          <a:p>
            <a:pPr marL="12700" marR="2326005">
              <a:lnSpc>
                <a:spcPct val="150000"/>
              </a:lnSpc>
            </a:pPr>
            <a:r>
              <a:rPr sz="900" spc="150" dirty="0">
                <a:latin typeface="Arial"/>
                <a:cs typeface="Arial"/>
              </a:rPr>
              <a:t>_jbig2_filter_refill  </a:t>
            </a:r>
            <a:r>
              <a:rPr sz="900" spc="40" dirty="0">
                <a:latin typeface="Arial"/>
                <a:cs typeface="Arial"/>
              </a:rPr>
              <a:t>read_bytes  </a:t>
            </a:r>
            <a:r>
              <a:rPr sz="900" spc="50" dirty="0">
                <a:latin typeface="Arial"/>
                <a:cs typeface="Arial"/>
              </a:rPr>
              <a:t>JBIG2Stream::reset  </a:t>
            </a:r>
            <a:r>
              <a:rPr sz="900" spc="15" dirty="0">
                <a:latin typeface="Arial"/>
                <a:cs typeface="Arial"/>
              </a:rPr>
              <a:t>JBIG2Stream::readSegments</a:t>
            </a:r>
            <a:endParaRPr sz="900" dirty="0">
              <a:latin typeface="Arial"/>
              <a:cs typeface="Arial"/>
            </a:endParaRPr>
          </a:p>
          <a:p>
            <a:pPr marL="12700" marR="2012314">
              <a:lnSpc>
                <a:spcPct val="150000"/>
              </a:lnSpc>
            </a:pPr>
            <a:r>
              <a:rPr sz="900" spc="25" dirty="0">
                <a:latin typeface="Arial"/>
                <a:cs typeface="Arial"/>
              </a:rPr>
              <a:t>JBIG2Stream::readTextRegionSeg  JBIG2Stream::readTextRegionSeg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0DF5C85-655A-97EF-7745-CF316792F2CC}"/>
              </a:ext>
            </a:extLst>
          </p:cNvPr>
          <p:cNvSpPr txBox="1"/>
          <p:nvPr/>
        </p:nvSpPr>
        <p:spPr>
          <a:xfrm>
            <a:off x="6385407" y="1439122"/>
            <a:ext cx="139579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iMessage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31E11FD-BBF4-F9DF-E374-069128A2CE13}"/>
              </a:ext>
            </a:extLst>
          </p:cNvPr>
          <p:cNvSpPr txBox="1"/>
          <p:nvPr/>
        </p:nvSpPr>
        <p:spPr>
          <a:xfrm>
            <a:off x="6459948" y="2255821"/>
            <a:ext cx="12467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ImageIO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E7AD52B-8BA9-5681-9C5A-6F46ED969C80}"/>
              </a:ext>
            </a:extLst>
          </p:cNvPr>
          <p:cNvSpPr txBox="1"/>
          <p:nvPr/>
        </p:nvSpPr>
        <p:spPr>
          <a:xfrm>
            <a:off x="6602026" y="3688041"/>
            <a:ext cx="200779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CoreGraphics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D01CBC6-1B42-B357-1F13-2CA721D0CD57}"/>
              </a:ext>
            </a:extLst>
          </p:cNvPr>
          <p:cNvSpPr txBox="1"/>
          <p:nvPr/>
        </p:nvSpPr>
        <p:spPr>
          <a:xfrm>
            <a:off x="6564955" y="4990738"/>
            <a:ext cx="71079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XPdf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FF0AAA81-A395-095B-2631-8ADFF370AA3B}"/>
              </a:ext>
            </a:extLst>
          </p:cNvPr>
          <p:cNvSpPr txBox="1"/>
          <p:nvPr/>
        </p:nvSpPr>
        <p:spPr>
          <a:xfrm>
            <a:off x="8138544" y="5216483"/>
            <a:ext cx="15537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06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process  arbitrary JBIG2</a:t>
            </a: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55FAE927-C429-17CE-3965-37189C71B416}"/>
              </a:ext>
            </a:extLst>
          </p:cNvPr>
          <p:cNvSpPr txBox="1"/>
          <p:nvPr/>
        </p:nvSpPr>
        <p:spPr>
          <a:xfrm>
            <a:off x="8180846" y="1283691"/>
            <a:ext cx="159814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067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Alter loop-count property of an animated GIF</a:t>
            </a:r>
            <a:endParaRPr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9283C0-BE82-A56C-B359-EE564B73E779}"/>
              </a:ext>
            </a:extLst>
          </p:cNvPr>
          <p:cNvCxnSpPr/>
          <p:nvPr/>
        </p:nvCxnSpPr>
        <p:spPr>
          <a:xfrm>
            <a:off x="8915434" y="2086418"/>
            <a:ext cx="0" cy="3033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3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FA4CEC2-5265-92A9-DA85-546586279E6E}"/>
              </a:ext>
            </a:extLst>
          </p:cNvPr>
          <p:cNvSpPr txBox="1">
            <a:spLocks/>
          </p:cNvSpPr>
          <p:nvPr/>
        </p:nvSpPr>
        <p:spPr>
          <a:xfrm>
            <a:off x="731404" y="1268760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JBIG2 Heap Overflow</a:t>
            </a:r>
            <a:endParaRPr lang="en-US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D80C02D-165F-D639-0643-D2C84D0F92C7}"/>
              </a:ext>
            </a:extLst>
          </p:cNvPr>
          <p:cNvSpPr txBox="1"/>
          <p:nvPr/>
        </p:nvSpPr>
        <p:spPr>
          <a:xfrm>
            <a:off x="1018538" y="1803599"/>
            <a:ext cx="4514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25470">
              <a:lnSpc>
                <a:spcPct val="150000"/>
              </a:lnSpc>
              <a:spcBef>
                <a:spcPts val="100"/>
              </a:spcBef>
            </a:pPr>
            <a:r>
              <a:rPr sz="1400" spc="95" dirty="0">
                <a:latin typeface="Arial"/>
                <a:cs typeface="Arial"/>
              </a:rPr>
              <a:t>Guint </a:t>
            </a:r>
            <a:r>
              <a:rPr sz="1400" spc="-60" dirty="0">
                <a:latin typeface="Arial"/>
                <a:cs typeface="Arial"/>
              </a:rPr>
              <a:t>numSyms;  </a:t>
            </a:r>
            <a:r>
              <a:rPr sz="1400" spc="-125" dirty="0">
                <a:latin typeface="Arial"/>
                <a:cs typeface="Arial"/>
              </a:rPr>
              <a:t>numSyms </a:t>
            </a:r>
            <a:r>
              <a:rPr sz="1400" spc="-50" dirty="0">
                <a:latin typeface="Arial"/>
                <a:cs typeface="Arial"/>
              </a:rPr>
              <a:t>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180" dirty="0">
                <a:latin typeface="Arial"/>
                <a:cs typeface="Arial"/>
              </a:rPr>
              <a:t>0;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220" dirty="0">
                <a:latin typeface="Arial"/>
                <a:cs typeface="Arial"/>
              </a:rPr>
              <a:t>for </a:t>
            </a:r>
            <a:r>
              <a:rPr sz="1400" spc="375" dirty="0">
                <a:latin typeface="Arial"/>
                <a:cs typeface="Arial"/>
              </a:rPr>
              <a:t>(i </a:t>
            </a:r>
            <a:r>
              <a:rPr sz="1400" spc="-50" dirty="0">
                <a:latin typeface="Arial"/>
                <a:cs typeface="Arial"/>
              </a:rPr>
              <a:t>= </a:t>
            </a:r>
            <a:r>
              <a:rPr sz="1400" spc="180" dirty="0">
                <a:latin typeface="Arial"/>
                <a:cs typeface="Arial"/>
              </a:rPr>
              <a:t>0; </a:t>
            </a:r>
            <a:r>
              <a:rPr sz="1400" spc="455" dirty="0">
                <a:latin typeface="Arial"/>
                <a:cs typeface="Arial"/>
              </a:rPr>
              <a:t>i </a:t>
            </a:r>
            <a:r>
              <a:rPr sz="1400" spc="-50" dirty="0">
                <a:latin typeface="Arial"/>
                <a:cs typeface="Arial"/>
              </a:rPr>
              <a:t>&lt; </a:t>
            </a:r>
            <a:r>
              <a:rPr sz="1400" spc="35" dirty="0">
                <a:latin typeface="Arial"/>
                <a:cs typeface="Arial"/>
              </a:rPr>
              <a:t>nRefSegs; </a:t>
            </a:r>
            <a:r>
              <a:rPr sz="1400" spc="160" dirty="0">
                <a:latin typeface="Arial"/>
                <a:cs typeface="Arial"/>
              </a:rPr>
              <a:t>++i)</a:t>
            </a:r>
            <a:r>
              <a:rPr sz="1400" spc="180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 dirty="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  <a:spcBef>
                <a:spcPts val="840"/>
              </a:spcBef>
            </a:pPr>
            <a:r>
              <a:rPr sz="1400" spc="415" dirty="0">
                <a:latin typeface="Arial"/>
                <a:cs typeface="Arial"/>
              </a:rPr>
              <a:t>if </a:t>
            </a:r>
            <a:r>
              <a:rPr sz="1400" spc="125" dirty="0">
                <a:latin typeface="Arial"/>
                <a:cs typeface="Arial"/>
              </a:rPr>
              <a:t>((seg </a:t>
            </a:r>
            <a:r>
              <a:rPr sz="1400" spc="-50" dirty="0">
                <a:latin typeface="Arial"/>
                <a:cs typeface="Arial"/>
              </a:rPr>
              <a:t>= </a:t>
            </a:r>
            <a:r>
              <a:rPr sz="1400" spc="140" dirty="0">
                <a:latin typeface="Arial"/>
                <a:cs typeface="Arial"/>
              </a:rPr>
              <a:t>findSegment(refSegs[i])))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 dirty="0">
              <a:latin typeface="Arial"/>
              <a:cs typeface="Arial"/>
            </a:endParaRPr>
          </a:p>
          <a:p>
            <a:pPr marL="305435">
              <a:lnSpc>
                <a:spcPct val="100000"/>
              </a:lnSpc>
              <a:spcBef>
                <a:spcPts val="840"/>
              </a:spcBef>
            </a:pPr>
            <a:r>
              <a:rPr sz="1400" spc="415" dirty="0">
                <a:latin typeface="Arial"/>
                <a:cs typeface="Arial"/>
              </a:rPr>
              <a:t>if </a:t>
            </a:r>
            <a:r>
              <a:rPr sz="1400" spc="95" dirty="0">
                <a:latin typeface="Arial"/>
                <a:cs typeface="Arial"/>
              </a:rPr>
              <a:t>(seg-&gt;getType() </a:t>
            </a:r>
            <a:r>
              <a:rPr sz="1400" spc="-55" dirty="0">
                <a:latin typeface="Arial"/>
                <a:cs typeface="Arial"/>
              </a:rPr>
              <a:t>== </a:t>
            </a:r>
            <a:r>
              <a:rPr sz="1400" spc="80" dirty="0">
                <a:latin typeface="Arial"/>
                <a:cs typeface="Arial"/>
              </a:rPr>
              <a:t>jbig2SegSymbolDict)</a:t>
            </a:r>
            <a:r>
              <a:rPr sz="1400" spc="235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AFE8962-569A-9EDC-E3AA-41C546F46BBC}"/>
              </a:ext>
            </a:extLst>
          </p:cNvPr>
          <p:cNvSpPr txBox="1"/>
          <p:nvPr/>
        </p:nvSpPr>
        <p:spPr>
          <a:xfrm>
            <a:off x="1278423" y="3573145"/>
            <a:ext cx="4813300" cy="878840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1270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D4D4D4"/>
                </a:solidFill>
                <a:latin typeface="Arial"/>
                <a:cs typeface="Arial"/>
              </a:rPr>
              <a:t>numSyms </a:t>
            </a:r>
            <a:r>
              <a:rPr sz="1400" spc="-55" dirty="0">
                <a:solidFill>
                  <a:srgbClr val="D4D4D4"/>
                </a:solidFill>
                <a:latin typeface="Arial"/>
                <a:cs typeface="Arial"/>
              </a:rPr>
              <a:t>+= </a:t>
            </a:r>
            <a:r>
              <a:rPr sz="1400" spc="60" dirty="0">
                <a:solidFill>
                  <a:srgbClr val="D4D4D4"/>
                </a:solidFill>
                <a:latin typeface="Arial"/>
                <a:cs typeface="Arial"/>
              </a:rPr>
              <a:t>((JBIG2SymbolDict</a:t>
            </a:r>
            <a:r>
              <a:rPr sz="1400" spc="465" dirty="0">
                <a:solidFill>
                  <a:srgbClr val="D4D4D4"/>
                </a:solidFill>
                <a:latin typeface="Arial"/>
                <a:cs typeface="Arial"/>
              </a:rPr>
              <a:t> </a:t>
            </a:r>
            <a:r>
              <a:rPr sz="1400" spc="155" dirty="0">
                <a:solidFill>
                  <a:srgbClr val="D4D4D4"/>
                </a:solidFill>
                <a:latin typeface="Arial"/>
                <a:cs typeface="Arial"/>
              </a:rPr>
              <a:t>*)seg)-&gt;</a:t>
            </a:r>
            <a:r>
              <a:rPr sz="1400" spc="155" dirty="0">
                <a:solidFill>
                  <a:srgbClr val="DBDBAA"/>
                </a:solidFill>
                <a:latin typeface="Arial"/>
                <a:cs typeface="Arial"/>
              </a:rPr>
              <a:t>getSize</a:t>
            </a:r>
            <a:r>
              <a:rPr sz="1400" spc="155" dirty="0">
                <a:solidFill>
                  <a:srgbClr val="D4D4D4"/>
                </a:solidFill>
                <a:latin typeface="Arial"/>
                <a:cs typeface="Arial"/>
              </a:rPr>
              <a:t>();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300" dirty="0">
                <a:solidFill>
                  <a:srgbClr val="D4D4D4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375" dirty="0">
                <a:solidFill>
                  <a:srgbClr val="699954"/>
                </a:solidFill>
                <a:latin typeface="Arial"/>
                <a:cs typeface="Arial"/>
              </a:rPr>
              <a:t>//</a:t>
            </a:r>
            <a:r>
              <a:rPr sz="1400" spc="370" dirty="0">
                <a:solidFill>
                  <a:srgbClr val="699954"/>
                </a:solidFill>
                <a:latin typeface="Arial"/>
                <a:cs typeface="Arial"/>
              </a:rPr>
              <a:t> </a:t>
            </a:r>
            <a:r>
              <a:rPr sz="1400" spc="375" dirty="0">
                <a:solidFill>
                  <a:srgbClr val="699954"/>
                </a:solidFill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F258B30-6208-60D9-135B-73FF40138E99}"/>
              </a:ext>
            </a:extLst>
          </p:cNvPr>
          <p:cNvSpPr txBox="1"/>
          <p:nvPr/>
        </p:nvSpPr>
        <p:spPr>
          <a:xfrm>
            <a:off x="1100916" y="4595931"/>
            <a:ext cx="6275070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spc="300" dirty="0">
                <a:solidFill>
                  <a:srgbClr val="D4D4D4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375" dirty="0">
                <a:solidFill>
                  <a:srgbClr val="699954"/>
                </a:solidFill>
                <a:latin typeface="Arial"/>
                <a:cs typeface="Arial"/>
              </a:rPr>
              <a:t>//</a:t>
            </a:r>
            <a:r>
              <a:rPr sz="1400" spc="370" dirty="0">
                <a:solidFill>
                  <a:srgbClr val="699954"/>
                </a:solidFill>
                <a:latin typeface="Arial"/>
                <a:cs typeface="Arial"/>
              </a:rPr>
              <a:t> </a:t>
            </a:r>
            <a:r>
              <a:rPr sz="1400" spc="375" dirty="0">
                <a:solidFill>
                  <a:srgbClr val="699954"/>
                </a:solidFill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syms </a:t>
            </a:r>
            <a:r>
              <a:rPr sz="1400" spc="-5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= </a:t>
            </a:r>
            <a:r>
              <a:rPr sz="1400" spc="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(JBIG2Bitmap </a:t>
            </a:r>
            <a:r>
              <a:rPr sz="1400" spc="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**)</a:t>
            </a:r>
            <a:r>
              <a:rPr sz="1400" spc="55" dirty="0">
                <a:solidFill>
                  <a:srgbClr val="69BE28"/>
                </a:solidFill>
                <a:latin typeface="Arial"/>
                <a:cs typeface="Arial"/>
              </a:rPr>
              <a:t>gmallocn</a:t>
            </a:r>
            <a:r>
              <a:rPr sz="1400" spc="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(numSyms, </a:t>
            </a:r>
            <a:r>
              <a:rPr sz="1400" spc="7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sizeof(JBIG2Bitmap</a:t>
            </a:r>
            <a:r>
              <a:rPr sz="1400" spc="38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400" spc="29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*));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2952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grpSp>
        <p:nvGrpSpPr>
          <p:cNvPr id="3" name="object 12">
            <a:extLst>
              <a:ext uri="{FF2B5EF4-FFF2-40B4-BE49-F238E27FC236}">
                <a16:creationId xmlns:a16="http://schemas.microsoft.com/office/drawing/2014/main" id="{F9492844-FC5F-B6FD-043E-F18F759EC8A5}"/>
              </a:ext>
            </a:extLst>
          </p:cNvPr>
          <p:cNvGrpSpPr/>
          <p:nvPr/>
        </p:nvGrpSpPr>
        <p:grpSpPr>
          <a:xfrm>
            <a:off x="4846425" y="1556792"/>
            <a:ext cx="3337560" cy="4294505"/>
            <a:chOff x="3074568" y="668931"/>
            <a:chExt cx="3337560" cy="4294505"/>
          </a:xfrm>
        </p:grpSpPr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FC945761-E5E9-9A09-8A87-CC51C90A9F8B}"/>
                </a:ext>
              </a:extLst>
            </p:cNvPr>
            <p:cNvSpPr/>
            <p:nvPr/>
          </p:nvSpPr>
          <p:spPr>
            <a:xfrm>
              <a:off x="3307643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EB6D469E-1E68-E3EA-1799-8C62505C8AEA}"/>
                </a:ext>
              </a:extLst>
            </p:cNvPr>
            <p:cNvSpPr/>
            <p:nvPr/>
          </p:nvSpPr>
          <p:spPr>
            <a:xfrm>
              <a:off x="3307643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E100316F-6FBB-7478-B2A0-7EA4330C0100}"/>
                </a:ext>
              </a:extLst>
            </p:cNvPr>
            <p:cNvSpPr/>
            <p:nvPr/>
          </p:nvSpPr>
          <p:spPr>
            <a:xfrm>
              <a:off x="3617567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6">
              <a:extLst>
                <a:ext uri="{FF2B5EF4-FFF2-40B4-BE49-F238E27FC236}">
                  <a16:creationId xmlns:a16="http://schemas.microsoft.com/office/drawing/2014/main" id="{3F1E62C1-09FE-310A-38F0-D1303210B3AC}"/>
                </a:ext>
              </a:extLst>
            </p:cNvPr>
            <p:cNvSpPr/>
            <p:nvPr/>
          </p:nvSpPr>
          <p:spPr>
            <a:xfrm>
              <a:off x="3617567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7">
              <a:extLst>
                <a:ext uri="{FF2B5EF4-FFF2-40B4-BE49-F238E27FC236}">
                  <a16:creationId xmlns:a16="http://schemas.microsoft.com/office/drawing/2014/main" id="{DB3E940D-FD99-3CFE-8E60-916C1AAD03CE}"/>
                </a:ext>
              </a:extLst>
            </p:cNvPr>
            <p:cNvSpPr/>
            <p:nvPr/>
          </p:nvSpPr>
          <p:spPr>
            <a:xfrm>
              <a:off x="3927467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6F4E9BC9-4A53-FDA5-D9B8-5FDFA30208B1}"/>
                </a:ext>
              </a:extLst>
            </p:cNvPr>
            <p:cNvSpPr/>
            <p:nvPr/>
          </p:nvSpPr>
          <p:spPr>
            <a:xfrm>
              <a:off x="3927467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033FBBB1-E936-8048-09D5-C0E97EDE149E}"/>
                </a:ext>
              </a:extLst>
            </p:cNvPr>
            <p:cNvSpPr/>
            <p:nvPr/>
          </p:nvSpPr>
          <p:spPr>
            <a:xfrm>
              <a:off x="4237391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FE8DDF4A-FA86-A118-422E-96666888925E}"/>
                </a:ext>
              </a:extLst>
            </p:cNvPr>
            <p:cNvSpPr/>
            <p:nvPr/>
          </p:nvSpPr>
          <p:spPr>
            <a:xfrm>
              <a:off x="4237391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6F4A6CB5-5E4A-6ABF-1180-E2B06442B7B3}"/>
                </a:ext>
              </a:extLst>
            </p:cNvPr>
            <p:cNvSpPr/>
            <p:nvPr/>
          </p:nvSpPr>
          <p:spPr>
            <a:xfrm>
              <a:off x="4547290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A476CBC4-7F0C-B060-1FC5-049255ACA8E5}"/>
                </a:ext>
              </a:extLst>
            </p:cNvPr>
            <p:cNvSpPr/>
            <p:nvPr/>
          </p:nvSpPr>
          <p:spPr>
            <a:xfrm>
              <a:off x="4547290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ABFBE1E3-88C8-434E-D38C-8CC5097A0A71}"/>
                </a:ext>
              </a:extLst>
            </p:cNvPr>
            <p:cNvSpPr/>
            <p:nvPr/>
          </p:nvSpPr>
          <p:spPr>
            <a:xfrm>
              <a:off x="4857215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DF723C8D-BFEE-355A-897B-2088697868C6}"/>
                </a:ext>
              </a:extLst>
            </p:cNvPr>
            <p:cNvSpPr/>
            <p:nvPr/>
          </p:nvSpPr>
          <p:spPr>
            <a:xfrm>
              <a:off x="4857215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B5A25749-55BF-2C3B-34D7-9389AD0748E0}"/>
                </a:ext>
              </a:extLst>
            </p:cNvPr>
            <p:cNvSpPr/>
            <p:nvPr/>
          </p:nvSpPr>
          <p:spPr>
            <a:xfrm>
              <a:off x="5167114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29AD3D28-58EA-73A5-F751-A77100F8B49D}"/>
                </a:ext>
              </a:extLst>
            </p:cNvPr>
            <p:cNvSpPr/>
            <p:nvPr/>
          </p:nvSpPr>
          <p:spPr>
            <a:xfrm>
              <a:off x="5167114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9B2E1142-3E9F-33D4-2F4E-EE0066F3E60C}"/>
                </a:ext>
              </a:extLst>
            </p:cNvPr>
            <p:cNvSpPr/>
            <p:nvPr/>
          </p:nvSpPr>
          <p:spPr>
            <a:xfrm>
              <a:off x="5477038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0214BADF-FDDC-DF03-89EE-D771455F5E8B}"/>
                </a:ext>
              </a:extLst>
            </p:cNvPr>
            <p:cNvSpPr/>
            <p:nvPr/>
          </p:nvSpPr>
          <p:spPr>
            <a:xfrm>
              <a:off x="5477038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1124B61E-EEFC-1472-B190-1F2F39BEA3D4}"/>
                </a:ext>
              </a:extLst>
            </p:cNvPr>
            <p:cNvSpPr/>
            <p:nvPr/>
          </p:nvSpPr>
          <p:spPr>
            <a:xfrm>
              <a:off x="5786938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6B2B509F-579E-D814-ED7E-F1C34EA1712F}"/>
                </a:ext>
              </a:extLst>
            </p:cNvPr>
            <p:cNvSpPr/>
            <p:nvPr/>
          </p:nvSpPr>
          <p:spPr>
            <a:xfrm>
              <a:off x="5786938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1">
              <a:extLst>
                <a:ext uri="{FF2B5EF4-FFF2-40B4-BE49-F238E27FC236}">
                  <a16:creationId xmlns:a16="http://schemas.microsoft.com/office/drawing/2014/main" id="{CD128747-B802-E70A-638C-3C5674F37F6D}"/>
                </a:ext>
              </a:extLst>
            </p:cNvPr>
            <p:cNvSpPr/>
            <p:nvPr/>
          </p:nvSpPr>
          <p:spPr>
            <a:xfrm>
              <a:off x="6096862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309899" y="267899"/>
                  </a:moveTo>
                  <a:lnTo>
                    <a:pt x="0" y="267899"/>
                  </a:lnTo>
                  <a:lnTo>
                    <a:pt x="154949" y="0"/>
                  </a:lnTo>
                  <a:lnTo>
                    <a:pt x="30989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4044D1CE-8E7A-11BD-5920-1D4CED5411E2}"/>
                </a:ext>
              </a:extLst>
            </p:cNvPr>
            <p:cNvSpPr/>
            <p:nvPr/>
          </p:nvSpPr>
          <p:spPr>
            <a:xfrm>
              <a:off x="6096862" y="673693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69">
                  <a:moveTo>
                    <a:pt x="0" y="267899"/>
                  </a:moveTo>
                  <a:lnTo>
                    <a:pt x="154949" y="0"/>
                  </a:lnTo>
                  <a:lnTo>
                    <a:pt x="309899" y="267899"/>
                  </a:lnTo>
                  <a:lnTo>
                    <a:pt x="0" y="267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616249AF-FA01-CF6E-8449-3C18A443EED6}"/>
                </a:ext>
              </a:extLst>
            </p:cNvPr>
            <p:cNvSpPr/>
            <p:nvPr/>
          </p:nvSpPr>
          <p:spPr>
            <a:xfrm>
              <a:off x="3307743" y="942678"/>
              <a:ext cx="3099435" cy="814705"/>
            </a:xfrm>
            <a:custGeom>
              <a:avLst/>
              <a:gdLst/>
              <a:ahLst/>
              <a:cxnLst/>
              <a:rect l="l" t="t" r="r" b="b"/>
              <a:pathLst>
                <a:path w="3099435" h="814705">
                  <a:moveTo>
                    <a:pt x="3098993" y="814498"/>
                  </a:moveTo>
                  <a:lnTo>
                    <a:pt x="0" y="814498"/>
                  </a:lnTo>
                  <a:lnTo>
                    <a:pt x="0" y="0"/>
                  </a:lnTo>
                  <a:lnTo>
                    <a:pt x="3098993" y="0"/>
                  </a:lnTo>
                  <a:lnTo>
                    <a:pt x="3098993" y="814498"/>
                  </a:lnTo>
                  <a:close/>
                </a:path>
              </a:pathLst>
            </a:custGeom>
            <a:solidFill>
              <a:srgbClr val="E6B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3535B7F6-D3D1-B2C9-37BE-DCD464F92E42}"/>
                </a:ext>
              </a:extLst>
            </p:cNvPr>
            <p:cNvSpPr/>
            <p:nvPr/>
          </p:nvSpPr>
          <p:spPr>
            <a:xfrm>
              <a:off x="3307743" y="942678"/>
              <a:ext cx="3099435" cy="814705"/>
            </a:xfrm>
            <a:custGeom>
              <a:avLst/>
              <a:gdLst/>
              <a:ahLst/>
              <a:cxnLst/>
              <a:rect l="l" t="t" r="r" b="b"/>
              <a:pathLst>
                <a:path w="3099435" h="814705">
                  <a:moveTo>
                    <a:pt x="0" y="0"/>
                  </a:moveTo>
                  <a:lnTo>
                    <a:pt x="3098993" y="0"/>
                  </a:lnTo>
                  <a:lnTo>
                    <a:pt x="3098993" y="814498"/>
                  </a:lnTo>
                  <a:lnTo>
                    <a:pt x="0" y="814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4079CBE8-35D2-6754-B00A-8BAE80A5F4D3}"/>
                </a:ext>
              </a:extLst>
            </p:cNvPr>
            <p:cNvSpPr/>
            <p:nvPr/>
          </p:nvSpPr>
          <p:spPr>
            <a:xfrm>
              <a:off x="3307638" y="680681"/>
              <a:ext cx="3099435" cy="267970"/>
            </a:xfrm>
            <a:custGeom>
              <a:avLst/>
              <a:gdLst/>
              <a:ahLst/>
              <a:cxnLst/>
              <a:rect l="l" t="t" r="r" b="b"/>
              <a:pathLst>
                <a:path w="3099435" h="267969">
                  <a:moveTo>
                    <a:pt x="309892" y="267893"/>
                  </a:moveTo>
                  <a:lnTo>
                    <a:pt x="154952" y="0"/>
                  </a:lnTo>
                  <a:lnTo>
                    <a:pt x="0" y="267893"/>
                  </a:lnTo>
                  <a:lnTo>
                    <a:pt x="309892" y="267893"/>
                  </a:lnTo>
                  <a:close/>
                </a:path>
                <a:path w="3099435" h="267969">
                  <a:moveTo>
                    <a:pt x="619823" y="267893"/>
                  </a:moveTo>
                  <a:lnTo>
                    <a:pt x="464870" y="0"/>
                  </a:lnTo>
                  <a:lnTo>
                    <a:pt x="309918" y="267893"/>
                  </a:lnTo>
                  <a:lnTo>
                    <a:pt x="619823" y="267893"/>
                  </a:lnTo>
                  <a:close/>
                </a:path>
                <a:path w="3099435" h="267969">
                  <a:moveTo>
                    <a:pt x="929716" y="267893"/>
                  </a:moveTo>
                  <a:lnTo>
                    <a:pt x="774776" y="0"/>
                  </a:lnTo>
                  <a:lnTo>
                    <a:pt x="619823" y="267893"/>
                  </a:lnTo>
                  <a:lnTo>
                    <a:pt x="929716" y="267893"/>
                  </a:lnTo>
                  <a:close/>
                </a:path>
                <a:path w="3099435" h="267969">
                  <a:moveTo>
                    <a:pt x="1239647" y="267893"/>
                  </a:moveTo>
                  <a:lnTo>
                    <a:pt x="1084694" y="0"/>
                  </a:lnTo>
                  <a:lnTo>
                    <a:pt x="929741" y="267893"/>
                  </a:lnTo>
                  <a:lnTo>
                    <a:pt x="1239647" y="267893"/>
                  </a:lnTo>
                  <a:close/>
                </a:path>
                <a:path w="3099435" h="267969">
                  <a:moveTo>
                    <a:pt x="1549539" y="267893"/>
                  </a:moveTo>
                  <a:lnTo>
                    <a:pt x="1394599" y="0"/>
                  </a:lnTo>
                  <a:lnTo>
                    <a:pt x="1239647" y="267893"/>
                  </a:lnTo>
                  <a:lnTo>
                    <a:pt x="1549539" y="267893"/>
                  </a:lnTo>
                  <a:close/>
                </a:path>
                <a:path w="3099435" h="267969">
                  <a:moveTo>
                    <a:pt x="1859470" y="267893"/>
                  </a:moveTo>
                  <a:lnTo>
                    <a:pt x="1704517" y="0"/>
                  </a:lnTo>
                  <a:lnTo>
                    <a:pt x="1549565" y="267893"/>
                  </a:lnTo>
                  <a:lnTo>
                    <a:pt x="1859470" y="267893"/>
                  </a:lnTo>
                  <a:close/>
                </a:path>
                <a:path w="3099435" h="267969">
                  <a:moveTo>
                    <a:pt x="2169363" y="267893"/>
                  </a:moveTo>
                  <a:lnTo>
                    <a:pt x="2014423" y="0"/>
                  </a:lnTo>
                  <a:lnTo>
                    <a:pt x="1859470" y="267893"/>
                  </a:lnTo>
                  <a:lnTo>
                    <a:pt x="2169363" y="267893"/>
                  </a:lnTo>
                  <a:close/>
                </a:path>
                <a:path w="3099435" h="267969">
                  <a:moveTo>
                    <a:pt x="2479294" y="267893"/>
                  </a:moveTo>
                  <a:lnTo>
                    <a:pt x="2324341" y="0"/>
                  </a:lnTo>
                  <a:lnTo>
                    <a:pt x="2169388" y="267893"/>
                  </a:lnTo>
                  <a:lnTo>
                    <a:pt x="2479294" y="267893"/>
                  </a:lnTo>
                  <a:close/>
                </a:path>
                <a:path w="3099435" h="267969">
                  <a:moveTo>
                    <a:pt x="2789186" y="267893"/>
                  </a:moveTo>
                  <a:lnTo>
                    <a:pt x="2634246" y="0"/>
                  </a:lnTo>
                  <a:lnTo>
                    <a:pt x="2479294" y="267893"/>
                  </a:lnTo>
                  <a:lnTo>
                    <a:pt x="2789186" y="267893"/>
                  </a:lnTo>
                  <a:close/>
                </a:path>
                <a:path w="3099435" h="267969">
                  <a:moveTo>
                    <a:pt x="3099117" y="267893"/>
                  </a:moveTo>
                  <a:lnTo>
                    <a:pt x="2944164" y="0"/>
                  </a:lnTo>
                  <a:lnTo>
                    <a:pt x="2789212" y="267893"/>
                  </a:lnTo>
                  <a:lnTo>
                    <a:pt x="3099117" y="267893"/>
                  </a:lnTo>
                  <a:close/>
                </a:path>
              </a:pathLst>
            </a:custGeom>
            <a:solidFill>
              <a:srgbClr val="E6B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E4BA50BF-32FE-9619-DCD2-D4CD08974D2C}"/>
                </a:ext>
              </a:extLst>
            </p:cNvPr>
            <p:cNvSpPr/>
            <p:nvPr/>
          </p:nvSpPr>
          <p:spPr>
            <a:xfrm>
              <a:off x="3307843" y="941503"/>
              <a:ext cx="3099435" cy="817244"/>
            </a:xfrm>
            <a:custGeom>
              <a:avLst/>
              <a:gdLst/>
              <a:ahLst/>
              <a:cxnLst/>
              <a:rect l="l" t="t" r="r" b="b"/>
              <a:pathLst>
                <a:path w="3099435" h="817244">
                  <a:moveTo>
                    <a:pt x="0" y="813298"/>
                  </a:moveTo>
                  <a:lnTo>
                    <a:pt x="0" y="0"/>
                  </a:lnTo>
                </a:path>
                <a:path w="3099435" h="817244">
                  <a:moveTo>
                    <a:pt x="3098918" y="816688"/>
                  </a:moveTo>
                  <a:lnTo>
                    <a:pt x="3098918" y="8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EAF315DE-A099-14BA-FA2F-9A5DEA599CC9}"/>
                </a:ext>
              </a:extLst>
            </p:cNvPr>
            <p:cNvSpPr/>
            <p:nvPr/>
          </p:nvSpPr>
          <p:spPr>
            <a:xfrm>
              <a:off x="3074568" y="942908"/>
              <a:ext cx="205740" cy="2931795"/>
            </a:xfrm>
            <a:custGeom>
              <a:avLst/>
              <a:gdLst/>
              <a:ahLst/>
              <a:cxnLst/>
              <a:rect l="l" t="t" r="r" b="b"/>
              <a:pathLst>
                <a:path w="205739" h="2931795">
                  <a:moveTo>
                    <a:pt x="104499" y="815000"/>
                  </a:moveTo>
                  <a:lnTo>
                    <a:pt x="104499" y="2931184"/>
                  </a:lnTo>
                </a:path>
                <a:path w="205739" h="2931795">
                  <a:moveTo>
                    <a:pt x="205199" y="815308"/>
                  </a:moveTo>
                  <a:lnTo>
                    <a:pt x="0" y="815308"/>
                  </a:lnTo>
                </a:path>
                <a:path w="205739" h="2931795">
                  <a:moveTo>
                    <a:pt x="104849" y="817798"/>
                  </a:moveTo>
                  <a:lnTo>
                    <a:pt x="10484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282BC209-CC13-B043-08C4-B2B9340E60A2}"/>
                </a:ext>
              </a:extLst>
            </p:cNvPr>
            <p:cNvSpPr/>
            <p:nvPr/>
          </p:nvSpPr>
          <p:spPr>
            <a:xfrm>
              <a:off x="6096912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52E57071-EC2F-C914-EDC9-EF2FAB73F666}"/>
                </a:ext>
              </a:extLst>
            </p:cNvPr>
            <p:cNvSpPr/>
            <p:nvPr/>
          </p:nvSpPr>
          <p:spPr>
            <a:xfrm>
              <a:off x="6096912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0">
              <a:extLst>
                <a:ext uri="{FF2B5EF4-FFF2-40B4-BE49-F238E27FC236}">
                  <a16:creationId xmlns:a16="http://schemas.microsoft.com/office/drawing/2014/main" id="{D9F6107A-7ED4-3482-6DFD-7B386BB30F11}"/>
                </a:ext>
              </a:extLst>
            </p:cNvPr>
            <p:cNvSpPr/>
            <p:nvPr/>
          </p:nvSpPr>
          <p:spPr>
            <a:xfrm>
              <a:off x="578698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1">
              <a:extLst>
                <a:ext uri="{FF2B5EF4-FFF2-40B4-BE49-F238E27FC236}">
                  <a16:creationId xmlns:a16="http://schemas.microsoft.com/office/drawing/2014/main" id="{AB669CA7-912E-98D4-8D30-7102A339891E}"/>
                </a:ext>
              </a:extLst>
            </p:cNvPr>
            <p:cNvSpPr/>
            <p:nvPr/>
          </p:nvSpPr>
          <p:spPr>
            <a:xfrm>
              <a:off x="578698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2">
              <a:extLst>
                <a:ext uri="{FF2B5EF4-FFF2-40B4-BE49-F238E27FC236}">
                  <a16:creationId xmlns:a16="http://schemas.microsoft.com/office/drawing/2014/main" id="{D0D540E8-20DE-8F00-6FB5-D6C9CE645568}"/>
                </a:ext>
              </a:extLst>
            </p:cNvPr>
            <p:cNvSpPr/>
            <p:nvPr/>
          </p:nvSpPr>
          <p:spPr>
            <a:xfrm>
              <a:off x="547708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3">
              <a:extLst>
                <a:ext uri="{FF2B5EF4-FFF2-40B4-BE49-F238E27FC236}">
                  <a16:creationId xmlns:a16="http://schemas.microsoft.com/office/drawing/2014/main" id="{E880C774-2501-391E-5D4B-A3D7646889DC}"/>
                </a:ext>
              </a:extLst>
            </p:cNvPr>
            <p:cNvSpPr/>
            <p:nvPr/>
          </p:nvSpPr>
          <p:spPr>
            <a:xfrm>
              <a:off x="547708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E30C0994-D355-5066-1CE9-4625E4940D27}"/>
                </a:ext>
              </a:extLst>
            </p:cNvPr>
            <p:cNvSpPr/>
            <p:nvPr/>
          </p:nvSpPr>
          <p:spPr>
            <a:xfrm>
              <a:off x="5167164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5">
              <a:extLst>
                <a:ext uri="{FF2B5EF4-FFF2-40B4-BE49-F238E27FC236}">
                  <a16:creationId xmlns:a16="http://schemas.microsoft.com/office/drawing/2014/main" id="{614EEDCF-E344-9A34-F66F-D6546E310C51}"/>
                </a:ext>
              </a:extLst>
            </p:cNvPr>
            <p:cNvSpPr/>
            <p:nvPr/>
          </p:nvSpPr>
          <p:spPr>
            <a:xfrm>
              <a:off x="5167164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6">
              <a:extLst>
                <a:ext uri="{FF2B5EF4-FFF2-40B4-BE49-F238E27FC236}">
                  <a16:creationId xmlns:a16="http://schemas.microsoft.com/office/drawing/2014/main" id="{949317F9-5929-E5FE-9EE4-F3BA8E01F3A5}"/>
                </a:ext>
              </a:extLst>
            </p:cNvPr>
            <p:cNvSpPr/>
            <p:nvPr/>
          </p:nvSpPr>
          <p:spPr>
            <a:xfrm>
              <a:off x="4857265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7">
              <a:extLst>
                <a:ext uri="{FF2B5EF4-FFF2-40B4-BE49-F238E27FC236}">
                  <a16:creationId xmlns:a16="http://schemas.microsoft.com/office/drawing/2014/main" id="{3963C0A8-7784-6E93-4126-3D5AB5D810E4}"/>
                </a:ext>
              </a:extLst>
            </p:cNvPr>
            <p:cNvSpPr/>
            <p:nvPr/>
          </p:nvSpPr>
          <p:spPr>
            <a:xfrm>
              <a:off x="4857265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8">
              <a:extLst>
                <a:ext uri="{FF2B5EF4-FFF2-40B4-BE49-F238E27FC236}">
                  <a16:creationId xmlns:a16="http://schemas.microsoft.com/office/drawing/2014/main" id="{534F0E5F-555A-E31A-F09C-7A3EAED9F4CC}"/>
                </a:ext>
              </a:extLst>
            </p:cNvPr>
            <p:cNvSpPr/>
            <p:nvPr/>
          </p:nvSpPr>
          <p:spPr>
            <a:xfrm>
              <a:off x="4547365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9">
              <a:extLst>
                <a:ext uri="{FF2B5EF4-FFF2-40B4-BE49-F238E27FC236}">
                  <a16:creationId xmlns:a16="http://schemas.microsoft.com/office/drawing/2014/main" id="{C1B5FEC9-0DC2-B39A-A5AE-47AA3EB367D9}"/>
                </a:ext>
              </a:extLst>
            </p:cNvPr>
            <p:cNvSpPr/>
            <p:nvPr/>
          </p:nvSpPr>
          <p:spPr>
            <a:xfrm>
              <a:off x="4547365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0">
              <a:extLst>
                <a:ext uri="{FF2B5EF4-FFF2-40B4-BE49-F238E27FC236}">
                  <a16:creationId xmlns:a16="http://schemas.microsoft.com/office/drawing/2014/main" id="{50DF3311-3B1B-1AD8-23E9-3E595B3DC7DA}"/>
                </a:ext>
              </a:extLst>
            </p:cNvPr>
            <p:cNvSpPr/>
            <p:nvPr/>
          </p:nvSpPr>
          <p:spPr>
            <a:xfrm>
              <a:off x="4237441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1">
              <a:extLst>
                <a:ext uri="{FF2B5EF4-FFF2-40B4-BE49-F238E27FC236}">
                  <a16:creationId xmlns:a16="http://schemas.microsoft.com/office/drawing/2014/main" id="{835B7B64-0DF4-FFFD-45EF-84318E973D29}"/>
                </a:ext>
              </a:extLst>
            </p:cNvPr>
            <p:cNvSpPr/>
            <p:nvPr/>
          </p:nvSpPr>
          <p:spPr>
            <a:xfrm>
              <a:off x="4237441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2">
              <a:extLst>
                <a:ext uri="{FF2B5EF4-FFF2-40B4-BE49-F238E27FC236}">
                  <a16:creationId xmlns:a16="http://schemas.microsoft.com/office/drawing/2014/main" id="{EA52D87F-7C18-8827-AAE9-0670B92AEFF2}"/>
                </a:ext>
              </a:extLst>
            </p:cNvPr>
            <p:cNvSpPr/>
            <p:nvPr/>
          </p:nvSpPr>
          <p:spPr>
            <a:xfrm>
              <a:off x="3927542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3">
              <a:extLst>
                <a:ext uri="{FF2B5EF4-FFF2-40B4-BE49-F238E27FC236}">
                  <a16:creationId xmlns:a16="http://schemas.microsoft.com/office/drawing/2014/main" id="{AC56CF0F-241D-F69E-0F2D-E3BAA5B780FC}"/>
                </a:ext>
              </a:extLst>
            </p:cNvPr>
            <p:cNvSpPr/>
            <p:nvPr/>
          </p:nvSpPr>
          <p:spPr>
            <a:xfrm>
              <a:off x="3927542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4">
              <a:extLst>
                <a:ext uri="{FF2B5EF4-FFF2-40B4-BE49-F238E27FC236}">
                  <a16:creationId xmlns:a16="http://schemas.microsoft.com/office/drawing/2014/main" id="{E53047F3-F31A-C57C-B212-BEA328C0F40F}"/>
                </a:ext>
              </a:extLst>
            </p:cNvPr>
            <p:cNvSpPr/>
            <p:nvPr/>
          </p:nvSpPr>
          <p:spPr>
            <a:xfrm>
              <a:off x="3617617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F6E2ECA3-6C6A-17C1-FAB8-611A4002158E}"/>
                </a:ext>
              </a:extLst>
            </p:cNvPr>
            <p:cNvSpPr/>
            <p:nvPr/>
          </p:nvSpPr>
          <p:spPr>
            <a:xfrm>
              <a:off x="3617617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6">
              <a:extLst>
                <a:ext uri="{FF2B5EF4-FFF2-40B4-BE49-F238E27FC236}">
                  <a16:creationId xmlns:a16="http://schemas.microsoft.com/office/drawing/2014/main" id="{23B54096-577C-39D2-688B-0F5E1CD0AAC6}"/>
                </a:ext>
              </a:extLst>
            </p:cNvPr>
            <p:cNvSpPr/>
            <p:nvPr/>
          </p:nvSpPr>
          <p:spPr>
            <a:xfrm>
              <a:off x="330771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154949" y="267899"/>
                  </a:moveTo>
                  <a:lnTo>
                    <a:pt x="0" y="0"/>
                  </a:lnTo>
                  <a:lnTo>
                    <a:pt x="309899" y="0"/>
                  </a:lnTo>
                  <a:lnTo>
                    <a:pt x="154949" y="2678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7">
              <a:extLst>
                <a:ext uri="{FF2B5EF4-FFF2-40B4-BE49-F238E27FC236}">
                  <a16:creationId xmlns:a16="http://schemas.microsoft.com/office/drawing/2014/main" id="{D0148576-A92A-63A0-DD3F-EC676F035D1A}"/>
                </a:ext>
              </a:extLst>
            </p:cNvPr>
            <p:cNvSpPr/>
            <p:nvPr/>
          </p:nvSpPr>
          <p:spPr>
            <a:xfrm>
              <a:off x="3307718" y="4690340"/>
              <a:ext cx="310515" cy="267970"/>
            </a:xfrm>
            <a:custGeom>
              <a:avLst/>
              <a:gdLst/>
              <a:ahLst/>
              <a:cxnLst/>
              <a:rect l="l" t="t" r="r" b="b"/>
              <a:pathLst>
                <a:path w="310514" h="267970">
                  <a:moveTo>
                    <a:pt x="309899" y="0"/>
                  </a:moveTo>
                  <a:lnTo>
                    <a:pt x="154949" y="267899"/>
                  </a:lnTo>
                  <a:lnTo>
                    <a:pt x="0" y="0"/>
                  </a:lnTo>
                  <a:lnTo>
                    <a:pt x="3098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8">
              <a:extLst>
                <a:ext uri="{FF2B5EF4-FFF2-40B4-BE49-F238E27FC236}">
                  <a16:creationId xmlns:a16="http://schemas.microsoft.com/office/drawing/2014/main" id="{51498C45-B1CA-1190-64F3-79905C2821CA}"/>
                </a:ext>
              </a:extLst>
            </p:cNvPr>
            <p:cNvSpPr/>
            <p:nvPr/>
          </p:nvSpPr>
          <p:spPr>
            <a:xfrm>
              <a:off x="3307718" y="3874742"/>
              <a:ext cx="3099435" cy="814705"/>
            </a:xfrm>
            <a:custGeom>
              <a:avLst/>
              <a:gdLst/>
              <a:ahLst/>
              <a:cxnLst/>
              <a:rect l="l" t="t" r="r" b="b"/>
              <a:pathLst>
                <a:path w="3099435" h="814704">
                  <a:moveTo>
                    <a:pt x="3098993" y="814498"/>
                  </a:moveTo>
                  <a:lnTo>
                    <a:pt x="0" y="814498"/>
                  </a:lnTo>
                  <a:lnTo>
                    <a:pt x="0" y="0"/>
                  </a:lnTo>
                  <a:lnTo>
                    <a:pt x="3098993" y="0"/>
                  </a:lnTo>
                  <a:lnTo>
                    <a:pt x="3098993" y="8144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9">
              <a:extLst>
                <a:ext uri="{FF2B5EF4-FFF2-40B4-BE49-F238E27FC236}">
                  <a16:creationId xmlns:a16="http://schemas.microsoft.com/office/drawing/2014/main" id="{43AFE943-8794-8C09-67CB-2C107ECBA761}"/>
                </a:ext>
              </a:extLst>
            </p:cNvPr>
            <p:cNvSpPr/>
            <p:nvPr/>
          </p:nvSpPr>
          <p:spPr>
            <a:xfrm>
              <a:off x="3307718" y="3874742"/>
              <a:ext cx="3099435" cy="814705"/>
            </a:xfrm>
            <a:custGeom>
              <a:avLst/>
              <a:gdLst/>
              <a:ahLst/>
              <a:cxnLst/>
              <a:rect l="l" t="t" r="r" b="b"/>
              <a:pathLst>
                <a:path w="3099435" h="814704">
                  <a:moveTo>
                    <a:pt x="3098993" y="814498"/>
                  </a:moveTo>
                  <a:lnTo>
                    <a:pt x="0" y="814498"/>
                  </a:lnTo>
                  <a:lnTo>
                    <a:pt x="0" y="0"/>
                  </a:lnTo>
                  <a:lnTo>
                    <a:pt x="3098993" y="0"/>
                  </a:lnTo>
                  <a:lnTo>
                    <a:pt x="3098993" y="8144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0">
              <a:extLst>
                <a:ext uri="{FF2B5EF4-FFF2-40B4-BE49-F238E27FC236}">
                  <a16:creationId xmlns:a16="http://schemas.microsoft.com/office/drawing/2014/main" id="{D57C5B0C-3BAD-DEFB-E237-A4A319281889}"/>
                </a:ext>
              </a:extLst>
            </p:cNvPr>
            <p:cNvSpPr/>
            <p:nvPr/>
          </p:nvSpPr>
          <p:spPr>
            <a:xfrm>
              <a:off x="3307715" y="4683366"/>
              <a:ext cx="3099435" cy="267970"/>
            </a:xfrm>
            <a:custGeom>
              <a:avLst/>
              <a:gdLst/>
              <a:ahLst/>
              <a:cxnLst/>
              <a:rect l="l" t="t" r="r" b="b"/>
              <a:pathLst>
                <a:path w="3099435" h="267970">
                  <a:moveTo>
                    <a:pt x="309892" y="0"/>
                  </a:moveTo>
                  <a:lnTo>
                    <a:pt x="0" y="0"/>
                  </a:lnTo>
                  <a:lnTo>
                    <a:pt x="154952" y="267906"/>
                  </a:lnTo>
                  <a:lnTo>
                    <a:pt x="309892" y="0"/>
                  </a:lnTo>
                  <a:close/>
                </a:path>
                <a:path w="3099435" h="267970">
                  <a:moveTo>
                    <a:pt x="619798" y="0"/>
                  </a:moveTo>
                  <a:lnTo>
                    <a:pt x="309892" y="0"/>
                  </a:lnTo>
                  <a:lnTo>
                    <a:pt x="464845" y="267906"/>
                  </a:lnTo>
                  <a:lnTo>
                    <a:pt x="619798" y="0"/>
                  </a:lnTo>
                  <a:close/>
                </a:path>
                <a:path w="3099435" h="267970">
                  <a:moveTo>
                    <a:pt x="929716" y="0"/>
                  </a:moveTo>
                  <a:lnTo>
                    <a:pt x="619823" y="0"/>
                  </a:lnTo>
                  <a:lnTo>
                    <a:pt x="774776" y="267906"/>
                  </a:lnTo>
                  <a:lnTo>
                    <a:pt x="929716" y="0"/>
                  </a:lnTo>
                  <a:close/>
                </a:path>
                <a:path w="3099435" h="267970">
                  <a:moveTo>
                    <a:pt x="1239621" y="0"/>
                  </a:moveTo>
                  <a:lnTo>
                    <a:pt x="929716" y="0"/>
                  </a:lnTo>
                  <a:lnTo>
                    <a:pt x="1084668" y="267906"/>
                  </a:lnTo>
                  <a:lnTo>
                    <a:pt x="1239621" y="0"/>
                  </a:lnTo>
                  <a:close/>
                </a:path>
                <a:path w="3099435" h="267970">
                  <a:moveTo>
                    <a:pt x="1549539" y="0"/>
                  </a:moveTo>
                  <a:lnTo>
                    <a:pt x="1239647" y="0"/>
                  </a:lnTo>
                  <a:lnTo>
                    <a:pt x="1394599" y="267906"/>
                  </a:lnTo>
                  <a:lnTo>
                    <a:pt x="1549539" y="0"/>
                  </a:lnTo>
                  <a:close/>
                </a:path>
                <a:path w="3099435" h="267970">
                  <a:moveTo>
                    <a:pt x="1859445" y="0"/>
                  </a:moveTo>
                  <a:lnTo>
                    <a:pt x="1549539" y="0"/>
                  </a:lnTo>
                  <a:lnTo>
                    <a:pt x="1704492" y="267906"/>
                  </a:lnTo>
                  <a:lnTo>
                    <a:pt x="1859445" y="0"/>
                  </a:lnTo>
                  <a:close/>
                </a:path>
                <a:path w="3099435" h="267970">
                  <a:moveTo>
                    <a:pt x="2169337" y="0"/>
                  </a:moveTo>
                  <a:lnTo>
                    <a:pt x="1859445" y="0"/>
                  </a:lnTo>
                  <a:lnTo>
                    <a:pt x="2014397" y="267906"/>
                  </a:lnTo>
                  <a:lnTo>
                    <a:pt x="2169337" y="0"/>
                  </a:lnTo>
                  <a:close/>
                </a:path>
                <a:path w="3099435" h="267970">
                  <a:moveTo>
                    <a:pt x="2479268" y="0"/>
                  </a:moveTo>
                  <a:lnTo>
                    <a:pt x="2169363" y="0"/>
                  </a:lnTo>
                  <a:lnTo>
                    <a:pt x="2324316" y="267906"/>
                  </a:lnTo>
                  <a:lnTo>
                    <a:pt x="2479268" y="0"/>
                  </a:lnTo>
                  <a:close/>
                </a:path>
                <a:path w="3099435" h="267970">
                  <a:moveTo>
                    <a:pt x="2789161" y="0"/>
                  </a:moveTo>
                  <a:lnTo>
                    <a:pt x="2479268" y="0"/>
                  </a:lnTo>
                  <a:lnTo>
                    <a:pt x="2634221" y="267906"/>
                  </a:lnTo>
                  <a:lnTo>
                    <a:pt x="2789161" y="0"/>
                  </a:lnTo>
                  <a:close/>
                </a:path>
                <a:path w="3099435" h="267970">
                  <a:moveTo>
                    <a:pt x="3099092" y="0"/>
                  </a:moveTo>
                  <a:lnTo>
                    <a:pt x="2789186" y="0"/>
                  </a:lnTo>
                  <a:lnTo>
                    <a:pt x="2944139" y="267906"/>
                  </a:lnTo>
                  <a:lnTo>
                    <a:pt x="3099092" y="0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1">
              <a:extLst>
                <a:ext uri="{FF2B5EF4-FFF2-40B4-BE49-F238E27FC236}">
                  <a16:creationId xmlns:a16="http://schemas.microsoft.com/office/drawing/2014/main" id="{6847A9A9-9B8D-522F-2B37-B74394FD1E35}"/>
                </a:ext>
              </a:extLst>
            </p:cNvPr>
            <p:cNvSpPr/>
            <p:nvPr/>
          </p:nvSpPr>
          <p:spPr>
            <a:xfrm>
              <a:off x="3307718" y="3873742"/>
              <a:ext cx="3099435" cy="817244"/>
            </a:xfrm>
            <a:custGeom>
              <a:avLst/>
              <a:gdLst/>
              <a:ahLst/>
              <a:cxnLst/>
              <a:rect l="l" t="t" r="r" b="b"/>
              <a:pathLst>
                <a:path w="3099435" h="817245">
                  <a:moveTo>
                    <a:pt x="3098893" y="3374"/>
                  </a:moveTo>
                  <a:lnTo>
                    <a:pt x="3098893" y="816673"/>
                  </a:lnTo>
                </a:path>
                <a:path w="3099435" h="817245">
                  <a:moveTo>
                    <a:pt x="0" y="0"/>
                  </a:moveTo>
                  <a:lnTo>
                    <a:pt x="0" y="8165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2">
              <a:extLst>
                <a:ext uri="{FF2B5EF4-FFF2-40B4-BE49-F238E27FC236}">
                  <a16:creationId xmlns:a16="http://schemas.microsoft.com/office/drawing/2014/main" id="{8D92E2A8-3A6A-1A07-B223-BCAA0AF38F12}"/>
                </a:ext>
              </a:extLst>
            </p:cNvPr>
            <p:cNvSpPr/>
            <p:nvPr/>
          </p:nvSpPr>
          <p:spPr>
            <a:xfrm>
              <a:off x="3076818" y="3877117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39">
                  <a:moveTo>
                    <a:pt x="205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2">
            <a:extLst>
              <a:ext uri="{FF2B5EF4-FFF2-40B4-BE49-F238E27FC236}">
                <a16:creationId xmlns:a16="http://schemas.microsoft.com/office/drawing/2014/main" id="{14C77313-48AA-A108-3BCE-622FAB61FB83}"/>
              </a:ext>
            </a:extLst>
          </p:cNvPr>
          <p:cNvSpPr txBox="1"/>
          <p:nvPr/>
        </p:nvSpPr>
        <p:spPr>
          <a:xfrm>
            <a:off x="5080019" y="2652218"/>
            <a:ext cx="3099435" cy="52959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45"/>
              </a:spcBef>
            </a:pPr>
            <a:r>
              <a:rPr sz="1600" spc="160" dirty="0">
                <a:latin typeface="Arial"/>
                <a:cs typeface="Arial"/>
              </a:rPr>
              <a:t>vtable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96313261-0628-F1DF-F1A9-8FB1EE5035B2}"/>
              </a:ext>
            </a:extLst>
          </p:cNvPr>
          <p:cNvSpPr txBox="1"/>
          <p:nvPr/>
        </p:nvSpPr>
        <p:spPr>
          <a:xfrm>
            <a:off x="5080442" y="3181808"/>
            <a:ext cx="1550670" cy="529590"/>
          </a:xfrm>
          <a:prstGeom prst="rect">
            <a:avLst/>
          </a:prstGeom>
          <a:solidFill>
            <a:srgbClr val="D8D1E8"/>
          </a:solidFill>
          <a:ln w="9624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45"/>
              </a:spcBef>
            </a:pPr>
            <a:r>
              <a:rPr sz="1600" spc="110" dirty="0">
                <a:latin typeface="Arial"/>
                <a:cs typeface="Arial"/>
              </a:rPr>
              <a:t>Guint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segNum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DD33BEC7-8E97-4B47-F960-2B69D3942D44}"/>
              </a:ext>
            </a:extLst>
          </p:cNvPr>
          <p:cNvSpPr txBox="1"/>
          <p:nvPr/>
        </p:nvSpPr>
        <p:spPr>
          <a:xfrm>
            <a:off x="6630689" y="3181808"/>
            <a:ext cx="1548765" cy="529590"/>
          </a:xfrm>
          <a:prstGeom prst="rect">
            <a:avLst/>
          </a:prstGeom>
          <a:solidFill>
            <a:srgbClr val="FFF2CC"/>
          </a:solidFill>
          <a:ln w="9524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45"/>
              </a:spcBef>
            </a:pPr>
            <a:r>
              <a:rPr sz="1600" spc="310" dirty="0">
                <a:latin typeface="Arial"/>
                <a:cs typeface="Arial"/>
              </a:rPr>
              <a:t>int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spc="-280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F87EFCAB-AF97-1BB6-4652-3572204A878F}"/>
              </a:ext>
            </a:extLst>
          </p:cNvPr>
          <p:cNvSpPr txBox="1"/>
          <p:nvPr/>
        </p:nvSpPr>
        <p:spPr>
          <a:xfrm>
            <a:off x="5080442" y="3710940"/>
            <a:ext cx="1550670" cy="529590"/>
          </a:xfrm>
          <a:prstGeom prst="rect">
            <a:avLst/>
          </a:prstGeom>
          <a:solidFill>
            <a:srgbClr val="D8E9D3"/>
          </a:solidFill>
          <a:ln w="9649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45"/>
              </a:spcBef>
            </a:pPr>
            <a:r>
              <a:rPr sz="1600" spc="310" dirty="0">
                <a:latin typeface="Arial"/>
                <a:cs typeface="Arial"/>
              </a:rPr>
              <a:t>int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">
            <a:extLst>
              <a:ext uri="{FF2B5EF4-FFF2-40B4-BE49-F238E27FC236}">
                <a16:creationId xmlns:a16="http://schemas.microsoft.com/office/drawing/2014/main" id="{7B8394A6-3E32-D842-FE22-41DA14C480F2}"/>
              </a:ext>
            </a:extLst>
          </p:cNvPr>
          <p:cNvSpPr txBox="1"/>
          <p:nvPr/>
        </p:nvSpPr>
        <p:spPr>
          <a:xfrm>
            <a:off x="6630689" y="3710940"/>
            <a:ext cx="1548765" cy="529590"/>
          </a:xfrm>
          <a:prstGeom prst="rect">
            <a:avLst/>
          </a:prstGeom>
          <a:solidFill>
            <a:srgbClr val="E9D1DB"/>
          </a:solidFill>
          <a:ln w="9524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45"/>
              </a:spcBef>
            </a:pPr>
            <a:r>
              <a:rPr sz="1600" spc="310" dirty="0">
                <a:latin typeface="Arial"/>
                <a:cs typeface="Arial"/>
              </a:rPr>
              <a:t>int</a:t>
            </a:r>
            <a:r>
              <a:rPr sz="1600" spc="415" dirty="0">
                <a:latin typeface="Arial"/>
                <a:cs typeface="Arial"/>
              </a:rPr>
              <a:t> </a:t>
            </a:r>
            <a:r>
              <a:rPr sz="1600" spc="250" dirty="0">
                <a:latin typeface="Arial"/>
                <a:cs typeface="Arial"/>
              </a:rPr>
              <a:t>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7">
            <a:extLst>
              <a:ext uri="{FF2B5EF4-FFF2-40B4-BE49-F238E27FC236}">
                <a16:creationId xmlns:a16="http://schemas.microsoft.com/office/drawing/2014/main" id="{61457F05-BCFC-30E0-814E-F7EA9D41F32C}"/>
              </a:ext>
            </a:extLst>
          </p:cNvPr>
          <p:cNvSpPr txBox="1"/>
          <p:nvPr/>
        </p:nvSpPr>
        <p:spPr>
          <a:xfrm>
            <a:off x="5080442" y="4240064"/>
            <a:ext cx="3099435" cy="530225"/>
          </a:xfrm>
          <a:prstGeom prst="rect">
            <a:avLst/>
          </a:prstGeom>
          <a:solidFill>
            <a:srgbClr val="FBE4CD"/>
          </a:solidFill>
          <a:ln w="9524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45"/>
              </a:spcBef>
            </a:pPr>
            <a:r>
              <a:rPr sz="1600" spc="35" dirty="0">
                <a:latin typeface="Arial"/>
                <a:cs typeface="Arial"/>
              </a:rPr>
              <a:t>Guchar*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BE9D4CA8-AACC-9906-8FBC-416D995304F2}"/>
              </a:ext>
            </a:extLst>
          </p:cNvPr>
          <p:cNvSpPr txBox="1"/>
          <p:nvPr/>
        </p:nvSpPr>
        <p:spPr>
          <a:xfrm>
            <a:off x="2981860" y="1582500"/>
            <a:ext cx="213097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marR="5080" indent="-11557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segments GList  backing buffer</a:t>
            </a: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33653D1-E92B-85E5-247D-1E2DF058CF88}"/>
              </a:ext>
            </a:extLst>
          </p:cNvPr>
          <p:cNvSpPr txBox="1"/>
          <p:nvPr/>
        </p:nvSpPr>
        <p:spPr>
          <a:xfrm>
            <a:off x="3231039" y="3452353"/>
            <a:ext cx="165283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JBIG2Bitmap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9DD70622-067D-4831-1675-EB608DA0A27C}"/>
              </a:ext>
            </a:extLst>
          </p:cNvPr>
          <p:cNvSpPr txBox="1"/>
          <p:nvPr/>
        </p:nvSpPr>
        <p:spPr>
          <a:xfrm>
            <a:off x="8500225" y="2929526"/>
            <a:ext cx="13387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corruption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9C99C6-E636-0496-66C1-A2F3BFF0EA07}"/>
              </a:ext>
            </a:extLst>
          </p:cNvPr>
          <p:cNvCxnSpPr/>
          <p:nvPr/>
        </p:nvCxnSpPr>
        <p:spPr>
          <a:xfrm>
            <a:off x="8356118" y="1568542"/>
            <a:ext cx="0" cy="319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1DF186-59BF-208A-C9F3-0248B40B2C16}"/>
              </a:ext>
            </a:extLst>
          </p:cNvPr>
          <p:cNvCxnSpPr/>
          <p:nvPr/>
        </p:nvCxnSpPr>
        <p:spPr>
          <a:xfrm>
            <a:off x="4883869" y="1568542"/>
            <a:ext cx="0" cy="32017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584EDF-4AD2-0DE0-0C50-649683C0FEBE}"/>
              </a:ext>
            </a:extLst>
          </p:cNvPr>
          <p:cNvCxnSpPr/>
          <p:nvPr/>
        </p:nvCxnSpPr>
        <p:spPr>
          <a:xfrm flipH="1">
            <a:off x="4756183" y="2185320"/>
            <a:ext cx="2553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95B5AB4-6673-A3F7-82A8-1EFA3BDBD5D9}"/>
              </a:ext>
            </a:extLst>
          </p:cNvPr>
          <p:cNvCxnSpPr/>
          <p:nvPr/>
        </p:nvCxnSpPr>
        <p:spPr>
          <a:xfrm flipH="1">
            <a:off x="4772182" y="4770873"/>
            <a:ext cx="2553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3C13205-E817-403F-603D-AEBFED6DB5AF}"/>
              </a:ext>
            </a:extLst>
          </p:cNvPr>
          <p:cNvSpPr txBox="1">
            <a:spLocks/>
          </p:cNvSpPr>
          <p:nvPr/>
        </p:nvSpPr>
        <p:spPr>
          <a:xfrm>
            <a:off x="841198" y="1199110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JBIG2 Compression</a:t>
            </a:r>
          </a:p>
          <a:p>
            <a:endParaRPr lang="en-US" dirty="0"/>
          </a:p>
        </p:txBody>
      </p:sp>
      <p:grpSp>
        <p:nvGrpSpPr>
          <p:cNvPr id="12" name="object 3">
            <a:extLst>
              <a:ext uri="{FF2B5EF4-FFF2-40B4-BE49-F238E27FC236}">
                <a16:creationId xmlns:a16="http://schemas.microsoft.com/office/drawing/2014/main" id="{9D3B7DBD-8F61-C29B-3BC6-53DD9B340316}"/>
              </a:ext>
            </a:extLst>
          </p:cNvPr>
          <p:cNvGrpSpPr/>
          <p:nvPr/>
        </p:nvGrpSpPr>
        <p:grpSpPr>
          <a:xfrm>
            <a:off x="1798112" y="1557120"/>
            <a:ext cx="6617334" cy="4475480"/>
            <a:chOff x="1378947" y="572698"/>
            <a:chExt cx="6617334" cy="447548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F1775F8E-BC3C-36E0-E323-5849696174D9}"/>
                </a:ext>
              </a:extLst>
            </p:cNvPr>
            <p:cNvSpPr/>
            <p:nvPr/>
          </p:nvSpPr>
          <p:spPr>
            <a:xfrm>
              <a:off x="1378947" y="3356218"/>
              <a:ext cx="6616986" cy="16919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A375026-EDD8-FE0B-0FBB-43D1191FF29F}"/>
                </a:ext>
              </a:extLst>
            </p:cNvPr>
            <p:cNvSpPr/>
            <p:nvPr/>
          </p:nvSpPr>
          <p:spPr>
            <a:xfrm>
              <a:off x="3718317" y="2841994"/>
              <a:ext cx="276524" cy="465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">
              <a:extLst>
                <a:ext uri="{FF2B5EF4-FFF2-40B4-BE49-F238E27FC236}">
                  <a16:creationId xmlns:a16="http://schemas.microsoft.com/office/drawing/2014/main" id="{D71476FF-04AF-27B4-860C-EF34089F3E74}"/>
                </a:ext>
              </a:extLst>
            </p:cNvPr>
            <p:cNvSpPr/>
            <p:nvPr/>
          </p:nvSpPr>
          <p:spPr>
            <a:xfrm>
              <a:off x="3718317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">
              <a:extLst>
                <a:ext uri="{FF2B5EF4-FFF2-40B4-BE49-F238E27FC236}">
                  <a16:creationId xmlns:a16="http://schemas.microsoft.com/office/drawing/2014/main" id="{8C69550F-4C7A-0024-8BD6-19C114B774A8}"/>
                </a:ext>
              </a:extLst>
            </p:cNvPr>
            <p:cNvSpPr/>
            <p:nvPr/>
          </p:nvSpPr>
          <p:spPr>
            <a:xfrm>
              <a:off x="4884340" y="2841994"/>
              <a:ext cx="276499" cy="465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BE4D709A-2F26-511B-0A22-323FBBAC93A8}"/>
                </a:ext>
              </a:extLst>
            </p:cNvPr>
            <p:cNvSpPr/>
            <p:nvPr/>
          </p:nvSpPr>
          <p:spPr>
            <a:xfrm>
              <a:off x="4884340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B40E5646-E51F-90EC-13A8-98FE9DAC7D3C}"/>
                </a:ext>
              </a:extLst>
            </p:cNvPr>
            <p:cNvSpPr/>
            <p:nvPr/>
          </p:nvSpPr>
          <p:spPr>
            <a:xfrm>
              <a:off x="5661663" y="2841994"/>
              <a:ext cx="276524" cy="465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93973883-322E-A41E-1098-F7214C9250D5}"/>
                </a:ext>
              </a:extLst>
            </p:cNvPr>
            <p:cNvSpPr/>
            <p:nvPr/>
          </p:nvSpPr>
          <p:spPr>
            <a:xfrm>
              <a:off x="5661663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1">
              <a:extLst>
                <a:ext uri="{FF2B5EF4-FFF2-40B4-BE49-F238E27FC236}">
                  <a16:creationId xmlns:a16="http://schemas.microsoft.com/office/drawing/2014/main" id="{3182EF91-EA4E-F74A-B146-815F29AC76AA}"/>
                </a:ext>
              </a:extLst>
            </p:cNvPr>
            <p:cNvSpPr/>
            <p:nvPr/>
          </p:nvSpPr>
          <p:spPr>
            <a:xfrm>
              <a:off x="4106991" y="2841994"/>
              <a:ext cx="276524" cy="4658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2">
              <a:extLst>
                <a:ext uri="{FF2B5EF4-FFF2-40B4-BE49-F238E27FC236}">
                  <a16:creationId xmlns:a16="http://schemas.microsoft.com/office/drawing/2014/main" id="{33FEE0B3-FCEA-C3E8-FD54-A30D95C24332}"/>
                </a:ext>
              </a:extLst>
            </p:cNvPr>
            <p:cNvSpPr/>
            <p:nvPr/>
          </p:nvSpPr>
          <p:spPr>
            <a:xfrm>
              <a:off x="4107016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3">
              <a:extLst>
                <a:ext uri="{FF2B5EF4-FFF2-40B4-BE49-F238E27FC236}">
                  <a16:creationId xmlns:a16="http://schemas.microsoft.com/office/drawing/2014/main" id="{0B8B7179-9533-7EA0-17D0-E50FA1D9976A}"/>
                </a:ext>
              </a:extLst>
            </p:cNvPr>
            <p:cNvSpPr/>
            <p:nvPr/>
          </p:nvSpPr>
          <p:spPr>
            <a:xfrm>
              <a:off x="4495665" y="2841994"/>
              <a:ext cx="276524" cy="465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4">
              <a:extLst>
                <a:ext uri="{FF2B5EF4-FFF2-40B4-BE49-F238E27FC236}">
                  <a16:creationId xmlns:a16="http://schemas.microsoft.com/office/drawing/2014/main" id="{1BEB6213-CF6E-7DAD-05A7-D30F8A217316}"/>
                </a:ext>
              </a:extLst>
            </p:cNvPr>
            <p:cNvSpPr/>
            <p:nvPr/>
          </p:nvSpPr>
          <p:spPr>
            <a:xfrm>
              <a:off x="4495690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5">
              <a:extLst>
                <a:ext uri="{FF2B5EF4-FFF2-40B4-BE49-F238E27FC236}">
                  <a16:creationId xmlns:a16="http://schemas.microsoft.com/office/drawing/2014/main" id="{4F6B1E6A-3F4E-2619-59CE-D2A4D2AE5AFA}"/>
                </a:ext>
              </a:extLst>
            </p:cNvPr>
            <p:cNvSpPr/>
            <p:nvPr/>
          </p:nvSpPr>
          <p:spPr>
            <a:xfrm>
              <a:off x="3589530" y="4460578"/>
              <a:ext cx="286124" cy="47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6">
              <a:extLst>
                <a:ext uri="{FF2B5EF4-FFF2-40B4-BE49-F238E27FC236}">
                  <a16:creationId xmlns:a16="http://schemas.microsoft.com/office/drawing/2014/main" id="{5D498AF8-83AF-BDCF-3C76-84597EF115F0}"/>
                </a:ext>
              </a:extLst>
            </p:cNvPr>
            <p:cNvSpPr/>
            <p:nvPr/>
          </p:nvSpPr>
          <p:spPr>
            <a:xfrm>
              <a:off x="5976725" y="3524655"/>
              <a:ext cx="286124" cy="4754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7">
              <a:extLst>
                <a:ext uri="{FF2B5EF4-FFF2-40B4-BE49-F238E27FC236}">
                  <a16:creationId xmlns:a16="http://schemas.microsoft.com/office/drawing/2014/main" id="{670E3DDD-2DBD-A15D-2281-AD6803B52DB6}"/>
                </a:ext>
              </a:extLst>
            </p:cNvPr>
            <p:cNvSpPr/>
            <p:nvPr/>
          </p:nvSpPr>
          <p:spPr>
            <a:xfrm>
              <a:off x="5272989" y="2841994"/>
              <a:ext cx="276524" cy="4658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8">
              <a:extLst>
                <a:ext uri="{FF2B5EF4-FFF2-40B4-BE49-F238E27FC236}">
                  <a16:creationId xmlns:a16="http://schemas.microsoft.com/office/drawing/2014/main" id="{36E73B54-C441-B0D3-564C-41E75145DB42}"/>
                </a:ext>
              </a:extLst>
            </p:cNvPr>
            <p:cNvSpPr/>
            <p:nvPr/>
          </p:nvSpPr>
          <p:spPr>
            <a:xfrm>
              <a:off x="2719581" y="3606905"/>
              <a:ext cx="286124" cy="4754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9">
              <a:extLst>
                <a:ext uri="{FF2B5EF4-FFF2-40B4-BE49-F238E27FC236}">
                  <a16:creationId xmlns:a16="http://schemas.microsoft.com/office/drawing/2014/main" id="{44D4B285-3891-4B69-5DFC-D73F542FC878}"/>
                </a:ext>
              </a:extLst>
            </p:cNvPr>
            <p:cNvSpPr/>
            <p:nvPr/>
          </p:nvSpPr>
          <p:spPr>
            <a:xfrm>
              <a:off x="5273014" y="2841994"/>
              <a:ext cx="276860" cy="466090"/>
            </a:xfrm>
            <a:custGeom>
              <a:avLst/>
              <a:gdLst/>
              <a:ahLst/>
              <a:cxnLst/>
              <a:rect l="l" t="t" r="r" b="b"/>
              <a:pathLst>
                <a:path w="276860" h="466089">
                  <a:moveTo>
                    <a:pt x="0" y="0"/>
                  </a:moveTo>
                  <a:lnTo>
                    <a:pt x="276599" y="0"/>
                  </a:lnTo>
                  <a:lnTo>
                    <a:pt x="276599" y="465899"/>
                  </a:lnTo>
                  <a:lnTo>
                    <a:pt x="0" y="46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0">
              <a:extLst>
                <a:ext uri="{FF2B5EF4-FFF2-40B4-BE49-F238E27FC236}">
                  <a16:creationId xmlns:a16="http://schemas.microsoft.com/office/drawing/2014/main" id="{DB82D1F6-720F-FF37-C126-39E8435A1F86}"/>
                </a:ext>
              </a:extLst>
            </p:cNvPr>
            <p:cNvSpPr/>
            <p:nvPr/>
          </p:nvSpPr>
          <p:spPr>
            <a:xfrm>
              <a:off x="1378947" y="572698"/>
              <a:ext cx="6616986" cy="1691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1">
              <a:extLst>
                <a:ext uri="{FF2B5EF4-FFF2-40B4-BE49-F238E27FC236}">
                  <a16:creationId xmlns:a16="http://schemas.microsoft.com/office/drawing/2014/main" id="{99839F16-271B-F52F-D07A-E6D1275AD510}"/>
                </a:ext>
              </a:extLst>
            </p:cNvPr>
            <p:cNvSpPr/>
            <p:nvPr/>
          </p:nvSpPr>
          <p:spPr>
            <a:xfrm>
              <a:off x="2724344" y="712433"/>
              <a:ext cx="4926330" cy="1435735"/>
            </a:xfrm>
            <a:custGeom>
              <a:avLst/>
              <a:gdLst/>
              <a:ahLst/>
              <a:cxnLst/>
              <a:rect l="l" t="t" r="r" b="b"/>
              <a:pathLst>
                <a:path w="4926330" h="1435735">
                  <a:moveTo>
                    <a:pt x="0" y="115724"/>
                  </a:moveTo>
                  <a:lnTo>
                    <a:pt x="276599" y="115724"/>
                  </a:lnTo>
                  <a:lnTo>
                    <a:pt x="276599" y="581623"/>
                  </a:lnTo>
                  <a:lnTo>
                    <a:pt x="0" y="581623"/>
                  </a:lnTo>
                  <a:lnTo>
                    <a:pt x="0" y="115724"/>
                  </a:lnTo>
                  <a:close/>
                </a:path>
                <a:path w="4926330" h="1435735">
                  <a:moveTo>
                    <a:pt x="3257143" y="33484"/>
                  </a:moveTo>
                  <a:lnTo>
                    <a:pt x="3533742" y="33484"/>
                  </a:lnTo>
                  <a:lnTo>
                    <a:pt x="3533742" y="499383"/>
                  </a:lnTo>
                  <a:lnTo>
                    <a:pt x="3257143" y="499383"/>
                  </a:lnTo>
                  <a:lnTo>
                    <a:pt x="3257143" y="33484"/>
                  </a:lnTo>
                  <a:close/>
                </a:path>
                <a:path w="4926330" h="1435735">
                  <a:moveTo>
                    <a:pt x="4649415" y="0"/>
                  </a:moveTo>
                  <a:lnTo>
                    <a:pt x="4926015" y="0"/>
                  </a:lnTo>
                  <a:lnTo>
                    <a:pt x="4926015" y="465899"/>
                  </a:lnTo>
                  <a:lnTo>
                    <a:pt x="4649415" y="465899"/>
                  </a:lnTo>
                  <a:lnTo>
                    <a:pt x="4649415" y="0"/>
                  </a:lnTo>
                  <a:close/>
                </a:path>
                <a:path w="4926330" h="1435735">
                  <a:moveTo>
                    <a:pt x="869948" y="969398"/>
                  </a:moveTo>
                  <a:lnTo>
                    <a:pt x="1146547" y="969398"/>
                  </a:lnTo>
                  <a:lnTo>
                    <a:pt x="1146547" y="1435297"/>
                  </a:lnTo>
                  <a:lnTo>
                    <a:pt x="869948" y="1435297"/>
                  </a:lnTo>
                  <a:lnTo>
                    <a:pt x="869948" y="969398"/>
                  </a:lnTo>
                  <a:close/>
                </a:path>
                <a:path w="4926330" h="1435735">
                  <a:moveTo>
                    <a:pt x="2327270" y="930520"/>
                  </a:moveTo>
                  <a:lnTo>
                    <a:pt x="2603869" y="930520"/>
                  </a:lnTo>
                  <a:lnTo>
                    <a:pt x="2603869" y="1396419"/>
                  </a:lnTo>
                  <a:lnTo>
                    <a:pt x="2327270" y="1396419"/>
                  </a:lnTo>
                  <a:lnTo>
                    <a:pt x="2327270" y="930520"/>
                  </a:lnTo>
                  <a:close/>
                </a:path>
                <a:path w="4926330" h="1435735">
                  <a:moveTo>
                    <a:pt x="3670742" y="896978"/>
                  </a:moveTo>
                  <a:lnTo>
                    <a:pt x="3947342" y="896978"/>
                  </a:lnTo>
                  <a:lnTo>
                    <a:pt x="3947342" y="1362877"/>
                  </a:lnTo>
                  <a:lnTo>
                    <a:pt x="3670742" y="1362877"/>
                  </a:lnTo>
                  <a:lnTo>
                    <a:pt x="3670742" y="896978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2">
              <a:extLst>
                <a:ext uri="{FF2B5EF4-FFF2-40B4-BE49-F238E27FC236}">
                  <a16:creationId xmlns:a16="http://schemas.microsoft.com/office/drawing/2014/main" id="{5D03A53C-42B7-85C6-1FCC-13CE649D4DCD}"/>
                </a:ext>
              </a:extLst>
            </p:cNvPr>
            <p:cNvSpPr/>
            <p:nvPr/>
          </p:nvSpPr>
          <p:spPr>
            <a:xfrm>
              <a:off x="2881519" y="1353949"/>
              <a:ext cx="666115" cy="1510665"/>
            </a:xfrm>
            <a:custGeom>
              <a:avLst/>
              <a:gdLst/>
              <a:ahLst/>
              <a:cxnLst/>
              <a:rect l="l" t="t" r="r" b="b"/>
              <a:pathLst>
                <a:path w="666114" h="1510664">
                  <a:moveTo>
                    <a:pt x="666098" y="1510119"/>
                  </a:moveTo>
                  <a:lnTo>
                    <a:pt x="637414" y="1482116"/>
                  </a:lnTo>
                  <a:lnTo>
                    <a:pt x="588536" y="1430943"/>
                  </a:lnTo>
                  <a:lnTo>
                    <a:pt x="550948" y="1388388"/>
                  </a:lnTo>
                  <a:lnTo>
                    <a:pt x="514692" y="1344473"/>
                  </a:lnTo>
                  <a:lnTo>
                    <a:pt x="479749" y="1299269"/>
                  </a:lnTo>
                  <a:lnTo>
                    <a:pt x="449787" y="1258050"/>
                  </a:lnTo>
                  <a:lnTo>
                    <a:pt x="420845" y="1215908"/>
                  </a:lnTo>
                  <a:lnTo>
                    <a:pt x="392913" y="1172890"/>
                  </a:lnTo>
                  <a:lnTo>
                    <a:pt x="365980" y="1129042"/>
                  </a:lnTo>
                  <a:lnTo>
                    <a:pt x="340038" y="1084413"/>
                  </a:lnTo>
                  <a:lnTo>
                    <a:pt x="315077" y="1039049"/>
                  </a:lnTo>
                  <a:lnTo>
                    <a:pt x="291085" y="992997"/>
                  </a:lnTo>
                  <a:lnTo>
                    <a:pt x="268054" y="946304"/>
                  </a:lnTo>
                  <a:lnTo>
                    <a:pt x="245974" y="899018"/>
                  </a:lnTo>
                  <a:lnTo>
                    <a:pt x="224839" y="851185"/>
                  </a:lnTo>
                  <a:lnTo>
                    <a:pt x="204634" y="802852"/>
                  </a:lnTo>
                  <a:lnTo>
                    <a:pt x="185351" y="754067"/>
                  </a:lnTo>
                  <a:lnTo>
                    <a:pt x="166979" y="704877"/>
                  </a:lnTo>
                  <a:lnTo>
                    <a:pt x="149509" y="655328"/>
                  </a:lnTo>
                  <a:lnTo>
                    <a:pt x="132931" y="605468"/>
                  </a:lnTo>
                  <a:lnTo>
                    <a:pt x="117235" y="555344"/>
                  </a:lnTo>
                  <a:lnTo>
                    <a:pt x="102411" y="505003"/>
                  </a:lnTo>
                  <a:lnTo>
                    <a:pt x="88449" y="454491"/>
                  </a:lnTo>
                  <a:lnTo>
                    <a:pt x="75341" y="403857"/>
                  </a:lnTo>
                  <a:lnTo>
                    <a:pt x="63075" y="353146"/>
                  </a:lnTo>
                  <a:lnTo>
                    <a:pt x="51643" y="302407"/>
                  </a:lnTo>
                  <a:lnTo>
                    <a:pt x="41034" y="251686"/>
                  </a:lnTo>
                  <a:lnTo>
                    <a:pt x="31239" y="201030"/>
                  </a:lnTo>
                  <a:lnTo>
                    <a:pt x="22248" y="150486"/>
                  </a:lnTo>
                  <a:lnTo>
                    <a:pt x="14050" y="100102"/>
                  </a:lnTo>
                  <a:lnTo>
                    <a:pt x="6638" y="49924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3">
              <a:extLst>
                <a:ext uri="{FF2B5EF4-FFF2-40B4-BE49-F238E27FC236}">
                  <a16:creationId xmlns:a16="http://schemas.microsoft.com/office/drawing/2014/main" id="{9CC5F27B-636A-EB1E-955C-E2D8F5C67596}"/>
                </a:ext>
              </a:extLst>
            </p:cNvPr>
            <p:cNvSpPr/>
            <p:nvPr/>
          </p:nvSpPr>
          <p:spPr>
            <a:xfrm>
              <a:off x="7368997" y="3491180"/>
              <a:ext cx="286124" cy="4754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24">
              <a:extLst>
                <a:ext uri="{FF2B5EF4-FFF2-40B4-BE49-F238E27FC236}">
                  <a16:creationId xmlns:a16="http://schemas.microsoft.com/office/drawing/2014/main" id="{AB32C399-10A4-5828-1839-2E6216A0130A}"/>
                </a:ext>
              </a:extLst>
            </p:cNvPr>
            <p:cNvSpPr/>
            <p:nvPr/>
          </p:nvSpPr>
          <p:spPr>
            <a:xfrm>
              <a:off x="3502830" y="2813756"/>
              <a:ext cx="158024" cy="1484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E80BEC79-4BEE-B159-D1A0-9684C2B1008F}"/>
                </a:ext>
              </a:extLst>
            </p:cNvPr>
            <p:cNvSpPr/>
            <p:nvPr/>
          </p:nvSpPr>
          <p:spPr>
            <a:xfrm>
              <a:off x="5046852" y="4421703"/>
              <a:ext cx="286124" cy="475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26">
              <a:extLst>
                <a:ext uri="{FF2B5EF4-FFF2-40B4-BE49-F238E27FC236}">
                  <a16:creationId xmlns:a16="http://schemas.microsoft.com/office/drawing/2014/main" id="{6DF1CEAF-4498-D0D9-A42A-4EDE9FD6FC4A}"/>
                </a:ext>
              </a:extLst>
            </p:cNvPr>
            <p:cNvSpPr/>
            <p:nvPr/>
          </p:nvSpPr>
          <p:spPr>
            <a:xfrm>
              <a:off x="3868167" y="2237590"/>
              <a:ext cx="262890" cy="430530"/>
            </a:xfrm>
            <a:custGeom>
              <a:avLst/>
              <a:gdLst/>
              <a:ahLst/>
              <a:cxnLst/>
              <a:rect l="l" t="t" r="r" b="b"/>
              <a:pathLst>
                <a:path w="262889" h="430530">
                  <a:moveTo>
                    <a:pt x="262374" y="430529"/>
                  </a:moveTo>
                  <a:lnTo>
                    <a:pt x="252024" y="415304"/>
                  </a:lnTo>
                  <a:lnTo>
                    <a:pt x="248099" y="409479"/>
                  </a:lnTo>
                  <a:lnTo>
                    <a:pt x="244174" y="403654"/>
                  </a:lnTo>
                  <a:lnTo>
                    <a:pt x="240274" y="397779"/>
                  </a:lnTo>
                  <a:lnTo>
                    <a:pt x="234434" y="388994"/>
                  </a:lnTo>
                  <a:lnTo>
                    <a:pt x="228615" y="380191"/>
                  </a:lnTo>
                  <a:lnTo>
                    <a:pt x="205583" y="344782"/>
                  </a:lnTo>
                  <a:lnTo>
                    <a:pt x="182923" y="309130"/>
                  </a:lnTo>
                  <a:lnTo>
                    <a:pt x="146384" y="250099"/>
                  </a:lnTo>
                  <a:lnTo>
                    <a:pt x="121396" y="208742"/>
                  </a:lnTo>
                  <a:lnTo>
                    <a:pt x="96710" y="167199"/>
                  </a:lnTo>
                  <a:lnTo>
                    <a:pt x="72277" y="125512"/>
                  </a:lnTo>
                  <a:lnTo>
                    <a:pt x="48047" y="83722"/>
                  </a:lnTo>
                  <a:lnTo>
                    <a:pt x="23971" y="41871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27">
              <a:extLst>
                <a:ext uri="{FF2B5EF4-FFF2-40B4-BE49-F238E27FC236}">
                  <a16:creationId xmlns:a16="http://schemas.microsoft.com/office/drawing/2014/main" id="{BE0DEFDB-D55F-1B70-96C6-2498685C9587}"/>
                </a:ext>
              </a:extLst>
            </p:cNvPr>
            <p:cNvSpPr/>
            <p:nvPr/>
          </p:nvSpPr>
          <p:spPr>
            <a:xfrm>
              <a:off x="6390324" y="4388153"/>
              <a:ext cx="286124" cy="475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8">
              <a:extLst>
                <a:ext uri="{FF2B5EF4-FFF2-40B4-BE49-F238E27FC236}">
                  <a16:creationId xmlns:a16="http://schemas.microsoft.com/office/drawing/2014/main" id="{225FBB1E-CEE7-BE1E-EF35-69AA4DEAD571}"/>
                </a:ext>
              </a:extLst>
            </p:cNvPr>
            <p:cNvSpPr/>
            <p:nvPr/>
          </p:nvSpPr>
          <p:spPr>
            <a:xfrm>
              <a:off x="4078079" y="2626082"/>
              <a:ext cx="142999" cy="161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9">
              <a:extLst>
                <a:ext uri="{FF2B5EF4-FFF2-40B4-BE49-F238E27FC236}">
                  <a16:creationId xmlns:a16="http://schemas.microsoft.com/office/drawing/2014/main" id="{EAC15AF0-5D13-BD82-47F0-2CC4C72504DD}"/>
                </a:ext>
              </a:extLst>
            </p:cNvPr>
            <p:cNvSpPr/>
            <p:nvPr/>
          </p:nvSpPr>
          <p:spPr>
            <a:xfrm>
              <a:off x="4735540" y="2177938"/>
              <a:ext cx="271145" cy="450850"/>
            </a:xfrm>
            <a:custGeom>
              <a:avLst/>
              <a:gdLst/>
              <a:ahLst/>
              <a:cxnLst/>
              <a:rect l="l" t="t" r="r" b="b"/>
              <a:pathLst>
                <a:path w="271145" h="450850">
                  <a:moveTo>
                    <a:pt x="0" y="450781"/>
                  </a:moveTo>
                  <a:lnTo>
                    <a:pt x="23219" y="410688"/>
                  </a:lnTo>
                  <a:lnTo>
                    <a:pt x="45431" y="373182"/>
                  </a:lnTo>
                  <a:lnTo>
                    <a:pt x="67914" y="335827"/>
                  </a:lnTo>
                  <a:lnTo>
                    <a:pt x="90599" y="298586"/>
                  </a:lnTo>
                  <a:lnTo>
                    <a:pt x="116684" y="256104"/>
                  </a:lnTo>
                  <a:lnTo>
                    <a:pt x="142839" y="213659"/>
                  </a:lnTo>
                  <a:lnTo>
                    <a:pt x="168961" y="171193"/>
                  </a:lnTo>
                  <a:lnTo>
                    <a:pt x="194947" y="128651"/>
                  </a:lnTo>
                  <a:lnTo>
                    <a:pt x="220692" y="85976"/>
                  </a:lnTo>
                  <a:lnTo>
                    <a:pt x="246094" y="43111"/>
                  </a:lnTo>
                  <a:lnTo>
                    <a:pt x="271049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0">
              <a:extLst>
                <a:ext uri="{FF2B5EF4-FFF2-40B4-BE49-F238E27FC236}">
                  <a16:creationId xmlns:a16="http://schemas.microsoft.com/office/drawing/2014/main" id="{2EFCE208-3E1D-1210-0A7A-AA6950A28BA7}"/>
                </a:ext>
              </a:extLst>
            </p:cNvPr>
            <p:cNvSpPr/>
            <p:nvPr/>
          </p:nvSpPr>
          <p:spPr>
            <a:xfrm>
              <a:off x="4659753" y="2592057"/>
              <a:ext cx="131624" cy="1651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1">
              <a:extLst>
                <a:ext uri="{FF2B5EF4-FFF2-40B4-BE49-F238E27FC236}">
                  <a16:creationId xmlns:a16="http://schemas.microsoft.com/office/drawing/2014/main" id="{B9F11DAD-93C5-0536-9C7F-0D4368AF4D59}"/>
                </a:ext>
              </a:extLst>
            </p:cNvPr>
            <p:cNvSpPr/>
            <p:nvPr/>
          </p:nvSpPr>
          <p:spPr>
            <a:xfrm>
              <a:off x="5184114" y="1310587"/>
              <a:ext cx="765810" cy="1377315"/>
            </a:xfrm>
            <a:custGeom>
              <a:avLst/>
              <a:gdLst/>
              <a:ahLst/>
              <a:cxnLst/>
              <a:rect l="l" t="t" r="r" b="b"/>
              <a:pathLst>
                <a:path w="765810" h="1377314">
                  <a:moveTo>
                    <a:pt x="0" y="1377157"/>
                  </a:moveTo>
                  <a:lnTo>
                    <a:pt x="2674" y="1374257"/>
                  </a:lnTo>
                  <a:lnTo>
                    <a:pt x="5699" y="1370957"/>
                  </a:lnTo>
                  <a:lnTo>
                    <a:pt x="8724" y="1367657"/>
                  </a:lnTo>
                  <a:lnTo>
                    <a:pt x="64256" y="1303253"/>
                  </a:lnTo>
                  <a:lnTo>
                    <a:pt x="97665" y="1261173"/>
                  </a:lnTo>
                  <a:lnTo>
                    <a:pt x="129879" y="1218086"/>
                  </a:lnTo>
                  <a:lnTo>
                    <a:pt x="160974" y="1174060"/>
                  </a:lnTo>
                  <a:lnTo>
                    <a:pt x="187744" y="1134180"/>
                  </a:lnTo>
                  <a:lnTo>
                    <a:pt x="213739" y="1093648"/>
                  </a:lnTo>
                  <a:lnTo>
                    <a:pt x="239012" y="1052510"/>
                  </a:lnTo>
                  <a:lnTo>
                    <a:pt x="263616" y="1010810"/>
                  </a:lnTo>
                  <a:lnTo>
                    <a:pt x="287603" y="968593"/>
                  </a:lnTo>
                  <a:lnTo>
                    <a:pt x="311028" y="925904"/>
                  </a:lnTo>
                  <a:lnTo>
                    <a:pt x="333941" y="882788"/>
                  </a:lnTo>
                  <a:lnTo>
                    <a:pt x="356397" y="839290"/>
                  </a:lnTo>
                  <a:lnTo>
                    <a:pt x="378449" y="795455"/>
                  </a:lnTo>
                  <a:lnTo>
                    <a:pt x="401414" y="748724"/>
                  </a:lnTo>
                  <a:lnTo>
                    <a:pt x="424045" y="701719"/>
                  </a:lnTo>
                  <a:lnTo>
                    <a:pt x="446405" y="654493"/>
                  </a:lnTo>
                  <a:lnTo>
                    <a:pt x="468556" y="607099"/>
                  </a:lnTo>
                  <a:lnTo>
                    <a:pt x="490559" y="559590"/>
                  </a:lnTo>
                  <a:lnTo>
                    <a:pt x="512478" y="512021"/>
                  </a:lnTo>
                  <a:lnTo>
                    <a:pt x="534374" y="464445"/>
                  </a:lnTo>
                  <a:lnTo>
                    <a:pt x="556309" y="416914"/>
                  </a:lnTo>
                  <a:lnTo>
                    <a:pt x="578346" y="369482"/>
                  </a:lnTo>
                  <a:lnTo>
                    <a:pt x="600547" y="322203"/>
                  </a:lnTo>
                  <a:lnTo>
                    <a:pt x="622974" y="275130"/>
                  </a:lnTo>
                  <a:lnTo>
                    <a:pt x="645690" y="228316"/>
                  </a:lnTo>
                  <a:lnTo>
                    <a:pt x="668757" y="181814"/>
                  </a:lnTo>
                  <a:lnTo>
                    <a:pt x="692236" y="135678"/>
                  </a:lnTo>
                  <a:lnTo>
                    <a:pt x="716190" y="89962"/>
                  </a:lnTo>
                  <a:lnTo>
                    <a:pt x="740682" y="44718"/>
                  </a:lnTo>
                  <a:lnTo>
                    <a:pt x="765773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2">
              <a:extLst>
                <a:ext uri="{FF2B5EF4-FFF2-40B4-BE49-F238E27FC236}">
                  <a16:creationId xmlns:a16="http://schemas.microsoft.com/office/drawing/2014/main" id="{15818648-1492-F70D-26AB-F1324E150A88}"/>
                </a:ext>
              </a:extLst>
            </p:cNvPr>
            <p:cNvSpPr/>
            <p:nvPr/>
          </p:nvSpPr>
          <p:spPr>
            <a:xfrm>
              <a:off x="5076552" y="2639482"/>
              <a:ext cx="154649" cy="1526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3">
              <a:extLst>
                <a:ext uri="{FF2B5EF4-FFF2-40B4-BE49-F238E27FC236}">
                  <a16:creationId xmlns:a16="http://schemas.microsoft.com/office/drawing/2014/main" id="{D51030FE-0C4F-1047-8686-3B8930FD0DA3}"/>
                </a:ext>
              </a:extLst>
            </p:cNvPr>
            <p:cNvSpPr/>
            <p:nvPr/>
          </p:nvSpPr>
          <p:spPr>
            <a:xfrm>
              <a:off x="5582088" y="2107448"/>
              <a:ext cx="720725" cy="541655"/>
            </a:xfrm>
            <a:custGeom>
              <a:avLst/>
              <a:gdLst/>
              <a:ahLst/>
              <a:cxnLst/>
              <a:rect l="l" t="t" r="r" b="b"/>
              <a:pathLst>
                <a:path w="720725" h="541655">
                  <a:moveTo>
                    <a:pt x="0" y="541171"/>
                  </a:moveTo>
                  <a:lnTo>
                    <a:pt x="2349" y="537796"/>
                  </a:lnTo>
                  <a:lnTo>
                    <a:pt x="3949" y="535496"/>
                  </a:lnTo>
                  <a:lnTo>
                    <a:pt x="5574" y="533171"/>
                  </a:lnTo>
                  <a:lnTo>
                    <a:pt x="37293" y="489984"/>
                  </a:lnTo>
                  <a:lnTo>
                    <a:pt x="93340" y="421513"/>
                  </a:lnTo>
                  <a:lnTo>
                    <a:pt x="130131" y="381006"/>
                  </a:lnTo>
                  <a:lnTo>
                    <a:pt x="168549" y="341821"/>
                  </a:lnTo>
                  <a:lnTo>
                    <a:pt x="208496" y="304028"/>
                  </a:lnTo>
                  <a:lnTo>
                    <a:pt x="249874" y="267699"/>
                  </a:lnTo>
                  <a:lnTo>
                    <a:pt x="288640" y="236000"/>
                  </a:lnTo>
                  <a:lnTo>
                    <a:pt x="328427" y="205618"/>
                  </a:lnTo>
                  <a:lnTo>
                    <a:pt x="369162" y="176605"/>
                  </a:lnTo>
                  <a:lnTo>
                    <a:pt x="410769" y="149013"/>
                  </a:lnTo>
                  <a:lnTo>
                    <a:pt x="453174" y="122894"/>
                  </a:lnTo>
                  <a:lnTo>
                    <a:pt x="496301" y="98299"/>
                  </a:lnTo>
                  <a:lnTo>
                    <a:pt x="540075" y="75280"/>
                  </a:lnTo>
                  <a:lnTo>
                    <a:pt x="584422" y="53888"/>
                  </a:lnTo>
                  <a:lnTo>
                    <a:pt x="629266" y="34177"/>
                  </a:lnTo>
                  <a:lnTo>
                    <a:pt x="674533" y="16197"/>
                  </a:lnTo>
                  <a:lnTo>
                    <a:pt x="720148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4">
              <a:extLst>
                <a:ext uri="{FF2B5EF4-FFF2-40B4-BE49-F238E27FC236}">
                  <a16:creationId xmlns:a16="http://schemas.microsoft.com/office/drawing/2014/main" id="{F6A77EB5-BA26-DC1E-3089-FD5F8CD3A9B3}"/>
                </a:ext>
              </a:extLst>
            </p:cNvPr>
            <p:cNvSpPr/>
            <p:nvPr/>
          </p:nvSpPr>
          <p:spPr>
            <a:xfrm>
              <a:off x="5501526" y="2610207"/>
              <a:ext cx="135424" cy="1641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5">
              <a:extLst>
                <a:ext uri="{FF2B5EF4-FFF2-40B4-BE49-F238E27FC236}">
                  <a16:creationId xmlns:a16="http://schemas.microsoft.com/office/drawing/2014/main" id="{4352E944-9345-0F10-3B6E-4136471039CB}"/>
                </a:ext>
              </a:extLst>
            </p:cNvPr>
            <p:cNvSpPr/>
            <p:nvPr/>
          </p:nvSpPr>
          <p:spPr>
            <a:xfrm>
              <a:off x="6162037" y="1305139"/>
              <a:ext cx="1257300" cy="1651000"/>
            </a:xfrm>
            <a:custGeom>
              <a:avLst/>
              <a:gdLst/>
              <a:ahLst/>
              <a:cxnLst/>
              <a:rect l="l" t="t" r="r" b="b"/>
              <a:pathLst>
                <a:path w="1257300" h="1651000">
                  <a:moveTo>
                    <a:pt x="0" y="1650404"/>
                  </a:moveTo>
                  <a:lnTo>
                    <a:pt x="51356" y="1629520"/>
                  </a:lnTo>
                  <a:lnTo>
                    <a:pt x="99724" y="1607804"/>
                  </a:lnTo>
                  <a:lnTo>
                    <a:pt x="142289" y="1587046"/>
                  </a:lnTo>
                  <a:lnTo>
                    <a:pt x="184420" y="1564946"/>
                  </a:lnTo>
                  <a:lnTo>
                    <a:pt x="226096" y="1541545"/>
                  </a:lnTo>
                  <a:lnTo>
                    <a:pt x="267294" y="1516878"/>
                  </a:lnTo>
                  <a:lnTo>
                    <a:pt x="307994" y="1490985"/>
                  </a:lnTo>
                  <a:lnTo>
                    <a:pt x="348174" y="1463904"/>
                  </a:lnTo>
                  <a:lnTo>
                    <a:pt x="387810" y="1435658"/>
                  </a:lnTo>
                  <a:lnTo>
                    <a:pt x="426879" y="1406292"/>
                  </a:lnTo>
                  <a:lnTo>
                    <a:pt x="465359" y="1375843"/>
                  </a:lnTo>
                  <a:lnTo>
                    <a:pt x="503226" y="1344347"/>
                  </a:lnTo>
                  <a:lnTo>
                    <a:pt x="540459" y="1311840"/>
                  </a:lnTo>
                  <a:lnTo>
                    <a:pt x="577036" y="1278358"/>
                  </a:lnTo>
                  <a:lnTo>
                    <a:pt x="612933" y="1243937"/>
                  </a:lnTo>
                  <a:lnTo>
                    <a:pt x="648129" y="1208613"/>
                  </a:lnTo>
                  <a:lnTo>
                    <a:pt x="682600" y="1172423"/>
                  </a:lnTo>
                  <a:lnTo>
                    <a:pt x="716326" y="1135401"/>
                  </a:lnTo>
                  <a:lnTo>
                    <a:pt x="749282" y="1097585"/>
                  </a:lnTo>
                  <a:lnTo>
                    <a:pt x="781448" y="1059010"/>
                  </a:lnTo>
                  <a:lnTo>
                    <a:pt x="814137" y="1017991"/>
                  </a:lnTo>
                  <a:lnTo>
                    <a:pt x="845914" y="976227"/>
                  </a:lnTo>
                  <a:lnTo>
                    <a:pt x="876752" y="933759"/>
                  </a:lnTo>
                  <a:lnTo>
                    <a:pt x="906626" y="890629"/>
                  </a:lnTo>
                  <a:lnTo>
                    <a:pt x="935511" y="846878"/>
                  </a:lnTo>
                  <a:lnTo>
                    <a:pt x="963380" y="802546"/>
                  </a:lnTo>
                  <a:lnTo>
                    <a:pt x="990208" y="757675"/>
                  </a:lnTo>
                  <a:lnTo>
                    <a:pt x="1015970" y="712307"/>
                  </a:lnTo>
                  <a:lnTo>
                    <a:pt x="1040640" y="666481"/>
                  </a:lnTo>
                  <a:lnTo>
                    <a:pt x="1064191" y="620240"/>
                  </a:lnTo>
                  <a:lnTo>
                    <a:pt x="1086599" y="573624"/>
                  </a:lnTo>
                  <a:lnTo>
                    <a:pt x="1107838" y="526675"/>
                  </a:lnTo>
                  <a:lnTo>
                    <a:pt x="1127881" y="479434"/>
                  </a:lnTo>
                  <a:lnTo>
                    <a:pt x="1146704" y="431941"/>
                  </a:lnTo>
                  <a:lnTo>
                    <a:pt x="1164281" y="384239"/>
                  </a:lnTo>
                  <a:lnTo>
                    <a:pt x="1180585" y="336368"/>
                  </a:lnTo>
                  <a:lnTo>
                    <a:pt x="1195592" y="288369"/>
                  </a:lnTo>
                  <a:lnTo>
                    <a:pt x="1209276" y="240284"/>
                  </a:lnTo>
                  <a:lnTo>
                    <a:pt x="1221611" y="192153"/>
                  </a:lnTo>
                  <a:lnTo>
                    <a:pt x="1232571" y="144018"/>
                  </a:lnTo>
                  <a:lnTo>
                    <a:pt x="1242131" y="95920"/>
                  </a:lnTo>
                  <a:lnTo>
                    <a:pt x="1250265" y="47900"/>
                  </a:lnTo>
                  <a:lnTo>
                    <a:pt x="1256947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36">
              <a:extLst>
                <a:ext uri="{FF2B5EF4-FFF2-40B4-BE49-F238E27FC236}">
                  <a16:creationId xmlns:a16="http://schemas.microsoft.com/office/drawing/2014/main" id="{7E1B0A30-63CF-77AA-054D-7018C4E48042}"/>
                </a:ext>
              </a:extLst>
            </p:cNvPr>
            <p:cNvSpPr/>
            <p:nvPr/>
          </p:nvSpPr>
          <p:spPr>
            <a:xfrm>
              <a:off x="6024150" y="2896281"/>
              <a:ext cx="166449" cy="11854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B0ED2156-2A99-F2E0-7BFE-CF62FDA639E3}"/>
                </a:ext>
              </a:extLst>
            </p:cNvPr>
            <p:cNvSpPr/>
            <p:nvPr/>
          </p:nvSpPr>
          <p:spPr>
            <a:xfrm>
              <a:off x="2724344" y="3495942"/>
              <a:ext cx="4926330" cy="1435735"/>
            </a:xfrm>
            <a:custGeom>
              <a:avLst/>
              <a:gdLst/>
              <a:ahLst/>
              <a:cxnLst/>
              <a:rect l="l" t="t" r="r" b="b"/>
              <a:pathLst>
                <a:path w="4926330" h="1435735">
                  <a:moveTo>
                    <a:pt x="869923" y="969398"/>
                  </a:moveTo>
                  <a:lnTo>
                    <a:pt x="1146522" y="969398"/>
                  </a:lnTo>
                  <a:lnTo>
                    <a:pt x="1146522" y="1435297"/>
                  </a:lnTo>
                  <a:lnTo>
                    <a:pt x="869923" y="1435297"/>
                  </a:lnTo>
                  <a:lnTo>
                    <a:pt x="869923" y="969398"/>
                  </a:lnTo>
                  <a:close/>
                </a:path>
                <a:path w="4926330" h="1435735">
                  <a:moveTo>
                    <a:pt x="3257143" y="33474"/>
                  </a:moveTo>
                  <a:lnTo>
                    <a:pt x="3533742" y="33474"/>
                  </a:lnTo>
                  <a:lnTo>
                    <a:pt x="3533742" y="499373"/>
                  </a:lnTo>
                  <a:lnTo>
                    <a:pt x="3257143" y="499373"/>
                  </a:lnTo>
                  <a:lnTo>
                    <a:pt x="3257143" y="33474"/>
                  </a:lnTo>
                  <a:close/>
                </a:path>
                <a:path w="4926330" h="1435735">
                  <a:moveTo>
                    <a:pt x="0" y="115724"/>
                  </a:moveTo>
                  <a:lnTo>
                    <a:pt x="276599" y="115724"/>
                  </a:lnTo>
                  <a:lnTo>
                    <a:pt x="276599" y="581623"/>
                  </a:lnTo>
                  <a:lnTo>
                    <a:pt x="0" y="581623"/>
                  </a:lnTo>
                  <a:lnTo>
                    <a:pt x="0" y="115724"/>
                  </a:lnTo>
                  <a:close/>
                </a:path>
                <a:path w="4926330" h="1435735">
                  <a:moveTo>
                    <a:pt x="4649415" y="0"/>
                  </a:moveTo>
                  <a:lnTo>
                    <a:pt x="4926015" y="0"/>
                  </a:lnTo>
                  <a:lnTo>
                    <a:pt x="4926015" y="465899"/>
                  </a:lnTo>
                  <a:lnTo>
                    <a:pt x="4649415" y="465899"/>
                  </a:lnTo>
                  <a:lnTo>
                    <a:pt x="4649415" y="0"/>
                  </a:lnTo>
                  <a:close/>
                </a:path>
                <a:path w="4926330" h="1435735">
                  <a:moveTo>
                    <a:pt x="2327245" y="930523"/>
                  </a:moveTo>
                  <a:lnTo>
                    <a:pt x="2603844" y="930523"/>
                  </a:lnTo>
                  <a:lnTo>
                    <a:pt x="2603844" y="1396422"/>
                  </a:lnTo>
                  <a:lnTo>
                    <a:pt x="2327245" y="1396422"/>
                  </a:lnTo>
                  <a:lnTo>
                    <a:pt x="2327245" y="930523"/>
                  </a:lnTo>
                  <a:close/>
                </a:path>
                <a:path w="4926330" h="1435735">
                  <a:moveTo>
                    <a:pt x="3670717" y="896973"/>
                  </a:moveTo>
                  <a:lnTo>
                    <a:pt x="3947317" y="896973"/>
                  </a:lnTo>
                  <a:lnTo>
                    <a:pt x="3947317" y="1362872"/>
                  </a:lnTo>
                  <a:lnTo>
                    <a:pt x="3670717" y="1362872"/>
                  </a:lnTo>
                  <a:lnTo>
                    <a:pt x="3670717" y="896973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85851BD4-5B82-8F23-4C1B-72AAA43E2166}"/>
                </a:ext>
              </a:extLst>
            </p:cNvPr>
            <p:cNvSpPr/>
            <p:nvPr/>
          </p:nvSpPr>
          <p:spPr>
            <a:xfrm>
              <a:off x="3053818" y="3140743"/>
              <a:ext cx="633095" cy="256540"/>
            </a:xfrm>
            <a:custGeom>
              <a:avLst/>
              <a:gdLst/>
              <a:ahLst/>
              <a:cxnLst/>
              <a:rect l="l" t="t" r="r" b="b"/>
              <a:pathLst>
                <a:path w="633095" h="256539">
                  <a:moveTo>
                    <a:pt x="633073" y="0"/>
                  </a:moveTo>
                  <a:lnTo>
                    <a:pt x="586255" y="1400"/>
                  </a:lnTo>
                  <a:lnTo>
                    <a:pt x="538990" y="5554"/>
                  </a:lnTo>
                  <a:lnTo>
                    <a:pt x="491485" y="12391"/>
                  </a:lnTo>
                  <a:lnTo>
                    <a:pt x="443948" y="21841"/>
                  </a:lnTo>
                  <a:lnTo>
                    <a:pt x="396588" y="33834"/>
                  </a:lnTo>
                  <a:lnTo>
                    <a:pt x="349613" y="48299"/>
                  </a:lnTo>
                  <a:lnTo>
                    <a:pt x="303230" y="65166"/>
                  </a:lnTo>
                  <a:lnTo>
                    <a:pt x="257648" y="84365"/>
                  </a:lnTo>
                  <a:lnTo>
                    <a:pt x="213074" y="105824"/>
                  </a:lnTo>
                  <a:lnTo>
                    <a:pt x="164388" y="132582"/>
                  </a:lnTo>
                  <a:lnTo>
                    <a:pt x="117531" y="162015"/>
                  </a:lnTo>
                  <a:lnTo>
                    <a:pt x="72801" y="194021"/>
                  </a:lnTo>
                  <a:lnTo>
                    <a:pt x="30499" y="228499"/>
                  </a:lnTo>
                  <a:lnTo>
                    <a:pt x="549" y="255924"/>
                  </a:lnTo>
                  <a:lnTo>
                    <a:pt x="0" y="2564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8A2B95B9-CF5A-0D14-A246-CB3983C4A9B9}"/>
                </a:ext>
              </a:extLst>
            </p:cNvPr>
            <p:cNvSpPr/>
            <p:nvPr/>
          </p:nvSpPr>
          <p:spPr>
            <a:xfrm>
              <a:off x="2957456" y="3353055"/>
              <a:ext cx="147199" cy="1588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B4F1B79A-8EF6-B166-9D24-F7F22C8428D2}"/>
                </a:ext>
              </a:extLst>
            </p:cNvPr>
            <p:cNvSpPr/>
            <p:nvPr/>
          </p:nvSpPr>
          <p:spPr>
            <a:xfrm>
              <a:off x="3385525" y="3309043"/>
              <a:ext cx="301625" cy="972819"/>
            </a:xfrm>
            <a:custGeom>
              <a:avLst/>
              <a:gdLst/>
              <a:ahLst/>
              <a:cxnLst/>
              <a:rect l="l" t="t" r="r" b="b"/>
              <a:pathLst>
                <a:path w="301625" h="972820">
                  <a:moveTo>
                    <a:pt x="301391" y="0"/>
                  </a:moveTo>
                  <a:lnTo>
                    <a:pt x="260835" y="15169"/>
                  </a:lnTo>
                  <a:lnTo>
                    <a:pt x="223472" y="35151"/>
                  </a:lnTo>
                  <a:lnTo>
                    <a:pt x="189238" y="59626"/>
                  </a:lnTo>
                  <a:lnTo>
                    <a:pt x="158073" y="88276"/>
                  </a:lnTo>
                  <a:lnTo>
                    <a:pt x="129913" y="120784"/>
                  </a:lnTo>
                  <a:lnTo>
                    <a:pt x="104697" y="156830"/>
                  </a:lnTo>
                  <a:lnTo>
                    <a:pt x="82362" y="196096"/>
                  </a:lnTo>
                  <a:lnTo>
                    <a:pt x="62845" y="238265"/>
                  </a:lnTo>
                  <a:lnTo>
                    <a:pt x="46085" y="283017"/>
                  </a:lnTo>
                  <a:lnTo>
                    <a:pt x="32020" y="330035"/>
                  </a:lnTo>
                  <a:lnTo>
                    <a:pt x="20587" y="379000"/>
                  </a:lnTo>
                  <a:lnTo>
                    <a:pt x="11723" y="429594"/>
                  </a:lnTo>
                  <a:lnTo>
                    <a:pt x="5367" y="481499"/>
                  </a:lnTo>
                  <a:lnTo>
                    <a:pt x="1655" y="530592"/>
                  </a:lnTo>
                  <a:lnTo>
                    <a:pt x="0" y="580287"/>
                  </a:lnTo>
                  <a:lnTo>
                    <a:pt x="353" y="630329"/>
                  </a:lnTo>
                  <a:lnTo>
                    <a:pt x="2665" y="680464"/>
                  </a:lnTo>
                  <a:lnTo>
                    <a:pt x="6887" y="730436"/>
                  </a:lnTo>
                  <a:lnTo>
                    <a:pt x="12971" y="779991"/>
                  </a:lnTo>
                  <a:lnTo>
                    <a:pt x="20867" y="828873"/>
                  </a:lnTo>
                  <a:lnTo>
                    <a:pt x="29223" y="870898"/>
                  </a:lnTo>
                  <a:lnTo>
                    <a:pt x="38892" y="912023"/>
                  </a:lnTo>
                  <a:lnTo>
                    <a:pt x="49842" y="952123"/>
                  </a:lnTo>
                  <a:lnTo>
                    <a:pt x="55767" y="971723"/>
                  </a:lnTo>
                  <a:lnTo>
                    <a:pt x="56117" y="972798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CFAE603-292F-DE4F-EA1E-D93C91D66856}"/>
                </a:ext>
              </a:extLst>
            </p:cNvPr>
            <p:cNvSpPr/>
            <p:nvPr/>
          </p:nvSpPr>
          <p:spPr>
            <a:xfrm>
              <a:off x="3383855" y="4249253"/>
              <a:ext cx="122374" cy="16639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B36DECA1-FB9E-7EE3-7169-59D2A2AC44E1}"/>
                </a:ext>
              </a:extLst>
            </p:cNvPr>
            <p:cNvSpPr/>
            <p:nvPr/>
          </p:nvSpPr>
          <p:spPr>
            <a:xfrm>
              <a:off x="3849942" y="3361643"/>
              <a:ext cx="935990" cy="1054100"/>
            </a:xfrm>
            <a:custGeom>
              <a:avLst/>
              <a:gdLst/>
              <a:ahLst/>
              <a:cxnLst/>
              <a:rect l="l" t="t" r="r" b="b"/>
              <a:pathLst>
                <a:path w="935989" h="1054100">
                  <a:moveTo>
                    <a:pt x="0" y="0"/>
                  </a:moveTo>
                  <a:lnTo>
                    <a:pt x="17766" y="45639"/>
                  </a:lnTo>
                  <a:lnTo>
                    <a:pt x="36841" y="91315"/>
                  </a:lnTo>
                  <a:lnTo>
                    <a:pt x="57200" y="136954"/>
                  </a:lnTo>
                  <a:lnTo>
                    <a:pt x="78819" y="182480"/>
                  </a:lnTo>
                  <a:lnTo>
                    <a:pt x="101675" y="227816"/>
                  </a:lnTo>
                  <a:lnTo>
                    <a:pt x="125743" y="272888"/>
                  </a:lnTo>
                  <a:lnTo>
                    <a:pt x="151001" y="317620"/>
                  </a:lnTo>
                  <a:lnTo>
                    <a:pt x="177424" y="361936"/>
                  </a:lnTo>
                  <a:lnTo>
                    <a:pt x="204988" y="405762"/>
                  </a:lnTo>
                  <a:lnTo>
                    <a:pt x="233670" y="449021"/>
                  </a:lnTo>
                  <a:lnTo>
                    <a:pt x="263446" y="491637"/>
                  </a:lnTo>
                  <a:lnTo>
                    <a:pt x="294292" y="533537"/>
                  </a:lnTo>
                  <a:lnTo>
                    <a:pt x="326184" y="574643"/>
                  </a:lnTo>
                  <a:lnTo>
                    <a:pt x="359098" y="614881"/>
                  </a:lnTo>
                  <a:lnTo>
                    <a:pt x="393011" y="654174"/>
                  </a:lnTo>
                  <a:lnTo>
                    <a:pt x="427899" y="692448"/>
                  </a:lnTo>
                  <a:lnTo>
                    <a:pt x="463734" y="729624"/>
                  </a:lnTo>
                  <a:lnTo>
                    <a:pt x="500499" y="765631"/>
                  </a:lnTo>
                  <a:lnTo>
                    <a:pt x="538169" y="800393"/>
                  </a:lnTo>
                  <a:lnTo>
                    <a:pt x="576720" y="833835"/>
                  </a:lnTo>
                  <a:lnTo>
                    <a:pt x="616128" y="865880"/>
                  </a:lnTo>
                  <a:lnTo>
                    <a:pt x="656368" y="896452"/>
                  </a:lnTo>
                  <a:lnTo>
                    <a:pt x="697416" y="925475"/>
                  </a:lnTo>
                  <a:lnTo>
                    <a:pt x="739248" y="952873"/>
                  </a:lnTo>
                  <a:lnTo>
                    <a:pt x="781834" y="978562"/>
                  </a:lnTo>
                  <a:lnTo>
                    <a:pt x="825160" y="1002479"/>
                  </a:lnTo>
                  <a:lnTo>
                    <a:pt x="869199" y="1024549"/>
                  </a:lnTo>
                  <a:lnTo>
                    <a:pt x="913923" y="1044697"/>
                  </a:lnTo>
                  <a:lnTo>
                    <a:pt x="925223" y="1049422"/>
                  </a:lnTo>
                  <a:lnTo>
                    <a:pt x="935548" y="1053622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2796CA93-4F99-88F1-53B6-40FED56CAB71}"/>
                </a:ext>
              </a:extLst>
            </p:cNvPr>
            <p:cNvSpPr/>
            <p:nvPr/>
          </p:nvSpPr>
          <p:spPr>
            <a:xfrm>
              <a:off x="4757203" y="4355903"/>
              <a:ext cx="166424" cy="1187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FA81865B-7F91-40D9-0FAC-3040782603A4}"/>
                </a:ext>
              </a:extLst>
            </p:cNvPr>
            <p:cNvSpPr/>
            <p:nvPr/>
          </p:nvSpPr>
          <p:spPr>
            <a:xfrm>
              <a:off x="3997216" y="3393218"/>
              <a:ext cx="2179955" cy="1053465"/>
            </a:xfrm>
            <a:custGeom>
              <a:avLst/>
              <a:gdLst/>
              <a:ahLst/>
              <a:cxnLst/>
              <a:rect l="l" t="t" r="r" b="b"/>
              <a:pathLst>
                <a:path w="2179954" h="1053464">
                  <a:moveTo>
                    <a:pt x="0" y="0"/>
                  </a:moveTo>
                  <a:lnTo>
                    <a:pt x="29494" y="39928"/>
                  </a:lnTo>
                  <a:lnTo>
                    <a:pt x="60081" y="78728"/>
                  </a:lnTo>
                  <a:lnTo>
                    <a:pt x="91733" y="116424"/>
                  </a:lnTo>
                  <a:lnTo>
                    <a:pt x="124419" y="153039"/>
                  </a:lnTo>
                  <a:lnTo>
                    <a:pt x="158112" y="188596"/>
                  </a:lnTo>
                  <a:lnTo>
                    <a:pt x="192782" y="223117"/>
                  </a:lnTo>
                  <a:lnTo>
                    <a:pt x="228402" y="256627"/>
                  </a:lnTo>
                  <a:lnTo>
                    <a:pt x="264941" y="289149"/>
                  </a:lnTo>
                  <a:lnTo>
                    <a:pt x="302371" y="320705"/>
                  </a:lnTo>
                  <a:lnTo>
                    <a:pt x="340664" y="351320"/>
                  </a:lnTo>
                  <a:lnTo>
                    <a:pt x="379790" y="381015"/>
                  </a:lnTo>
                  <a:lnTo>
                    <a:pt x="419720" y="409815"/>
                  </a:lnTo>
                  <a:lnTo>
                    <a:pt x="460427" y="437742"/>
                  </a:lnTo>
                  <a:lnTo>
                    <a:pt x="501880" y="464821"/>
                  </a:lnTo>
                  <a:lnTo>
                    <a:pt x="544052" y="491073"/>
                  </a:lnTo>
                  <a:lnTo>
                    <a:pt x="586913" y="516522"/>
                  </a:lnTo>
                  <a:lnTo>
                    <a:pt x="630434" y="541192"/>
                  </a:lnTo>
                  <a:lnTo>
                    <a:pt x="674588" y="565106"/>
                  </a:lnTo>
                  <a:lnTo>
                    <a:pt x="719344" y="588287"/>
                  </a:lnTo>
                  <a:lnTo>
                    <a:pt x="764674" y="610757"/>
                  </a:lnTo>
                  <a:lnTo>
                    <a:pt x="810550" y="632541"/>
                  </a:lnTo>
                  <a:lnTo>
                    <a:pt x="856942" y="653662"/>
                  </a:lnTo>
                  <a:lnTo>
                    <a:pt x="903821" y="674142"/>
                  </a:lnTo>
                  <a:lnTo>
                    <a:pt x="951160" y="694005"/>
                  </a:lnTo>
                  <a:lnTo>
                    <a:pt x="998928" y="713274"/>
                  </a:lnTo>
                  <a:lnTo>
                    <a:pt x="1047097" y="731973"/>
                  </a:lnTo>
                  <a:lnTo>
                    <a:pt x="1095637" y="750125"/>
                  </a:lnTo>
                  <a:lnTo>
                    <a:pt x="1144520" y="767753"/>
                  </a:lnTo>
                  <a:lnTo>
                    <a:pt x="1193718" y="784880"/>
                  </a:lnTo>
                  <a:lnTo>
                    <a:pt x="1243202" y="801530"/>
                  </a:lnTo>
                  <a:lnTo>
                    <a:pt x="1292943" y="817726"/>
                  </a:lnTo>
                  <a:lnTo>
                    <a:pt x="1342913" y="833492"/>
                  </a:lnTo>
                  <a:lnTo>
                    <a:pt x="1393083" y="848849"/>
                  </a:lnTo>
                  <a:lnTo>
                    <a:pt x="1443423" y="863821"/>
                  </a:lnTo>
                  <a:lnTo>
                    <a:pt x="1493904" y="878432"/>
                  </a:lnTo>
                  <a:lnTo>
                    <a:pt x="1544499" y="892704"/>
                  </a:lnTo>
                  <a:lnTo>
                    <a:pt x="1595178" y="906662"/>
                  </a:lnTo>
                  <a:lnTo>
                    <a:pt x="1645911" y="920327"/>
                  </a:lnTo>
                  <a:lnTo>
                    <a:pt x="1696671" y="933723"/>
                  </a:lnTo>
                  <a:lnTo>
                    <a:pt x="1743799" y="945941"/>
                  </a:lnTo>
                  <a:lnTo>
                    <a:pt x="1790904" y="957967"/>
                  </a:lnTo>
                  <a:lnTo>
                    <a:pt x="1837963" y="969819"/>
                  </a:lnTo>
                  <a:lnTo>
                    <a:pt x="1884952" y="981514"/>
                  </a:lnTo>
                  <a:lnTo>
                    <a:pt x="1931848" y="993072"/>
                  </a:lnTo>
                  <a:lnTo>
                    <a:pt x="1978629" y="1004510"/>
                  </a:lnTo>
                  <a:lnTo>
                    <a:pt x="2025270" y="1015847"/>
                  </a:lnTo>
                  <a:lnTo>
                    <a:pt x="2065936" y="1025691"/>
                  </a:lnTo>
                  <a:lnTo>
                    <a:pt x="2106470" y="1035497"/>
                  </a:lnTo>
                  <a:lnTo>
                    <a:pt x="2179345" y="1053147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E35F591F-6E82-93CA-14C1-216CCB645A1A}"/>
                </a:ext>
              </a:extLst>
            </p:cNvPr>
            <p:cNvSpPr/>
            <p:nvPr/>
          </p:nvSpPr>
          <p:spPr>
            <a:xfrm>
              <a:off x="6151024" y="4386228"/>
              <a:ext cx="165749" cy="120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364155BC-D188-43AC-E984-A56530EC88DB}"/>
                </a:ext>
              </a:extLst>
            </p:cNvPr>
            <p:cNvSpPr/>
            <p:nvPr/>
          </p:nvSpPr>
          <p:spPr>
            <a:xfrm>
              <a:off x="4049841" y="3361643"/>
              <a:ext cx="1611630" cy="303530"/>
            </a:xfrm>
            <a:custGeom>
              <a:avLst/>
              <a:gdLst/>
              <a:ahLst/>
              <a:cxnLst/>
              <a:rect l="l" t="t" r="r" b="b"/>
              <a:pathLst>
                <a:path w="1611629" h="303529">
                  <a:moveTo>
                    <a:pt x="0" y="0"/>
                  </a:moveTo>
                  <a:lnTo>
                    <a:pt x="36201" y="34141"/>
                  </a:lnTo>
                  <a:lnTo>
                    <a:pt x="73871" y="65725"/>
                  </a:lnTo>
                  <a:lnTo>
                    <a:pt x="112948" y="94847"/>
                  </a:lnTo>
                  <a:lnTo>
                    <a:pt x="153369" y="121597"/>
                  </a:lnTo>
                  <a:lnTo>
                    <a:pt x="195071" y="146068"/>
                  </a:lnTo>
                  <a:lnTo>
                    <a:pt x="237993" y="168353"/>
                  </a:lnTo>
                  <a:lnTo>
                    <a:pt x="282073" y="188544"/>
                  </a:lnTo>
                  <a:lnTo>
                    <a:pt x="327246" y="206734"/>
                  </a:lnTo>
                  <a:lnTo>
                    <a:pt x="373452" y="223015"/>
                  </a:lnTo>
                  <a:lnTo>
                    <a:pt x="420627" y="237479"/>
                  </a:lnTo>
                  <a:lnTo>
                    <a:pt x="468710" y="250220"/>
                  </a:lnTo>
                  <a:lnTo>
                    <a:pt x="517637" y="261329"/>
                  </a:lnTo>
                  <a:lnTo>
                    <a:pt x="567347" y="270899"/>
                  </a:lnTo>
                  <a:lnTo>
                    <a:pt x="617777" y="279022"/>
                  </a:lnTo>
                  <a:lnTo>
                    <a:pt x="668864" y="285791"/>
                  </a:lnTo>
                  <a:lnTo>
                    <a:pt x="720547" y="291299"/>
                  </a:lnTo>
                  <a:lnTo>
                    <a:pt x="772762" y="295637"/>
                  </a:lnTo>
                  <a:lnTo>
                    <a:pt x="825448" y="298899"/>
                  </a:lnTo>
                  <a:lnTo>
                    <a:pt x="873215" y="300986"/>
                  </a:lnTo>
                  <a:lnTo>
                    <a:pt x="921267" y="302343"/>
                  </a:lnTo>
                  <a:lnTo>
                    <a:pt x="969558" y="303037"/>
                  </a:lnTo>
                  <a:lnTo>
                    <a:pt x="1018043" y="303135"/>
                  </a:lnTo>
                  <a:lnTo>
                    <a:pt x="1066675" y="302705"/>
                  </a:lnTo>
                  <a:lnTo>
                    <a:pt x="1115411" y="301815"/>
                  </a:lnTo>
                  <a:lnTo>
                    <a:pt x="1164204" y="300532"/>
                  </a:lnTo>
                  <a:lnTo>
                    <a:pt x="1213009" y="298923"/>
                  </a:lnTo>
                  <a:lnTo>
                    <a:pt x="1261780" y="297056"/>
                  </a:lnTo>
                  <a:lnTo>
                    <a:pt x="1310472" y="294999"/>
                  </a:lnTo>
                  <a:lnTo>
                    <a:pt x="1359034" y="292820"/>
                  </a:lnTo>
                  <a:lnTo>
                    <a:pt x="1407429" y="290587"/>
                  </a:lnTo>
                  <a:lnTo>
                    <a:pt x="1455611" y="288366"/>
                  </a:lnTo>
                  <a:lnTo>
                    <a:pt x="1503532" y="286223"/>
                  </a:lnTo>
                  <a:lnTo>
                    <a:pt x="1551146" y="284224"/>
                  </a:lnTo>
                  <a:lnTo>
                    <a:pt x="1595471" y="282529"/>
                  </a:lnTo>
                  <a:lnTo>
                    <a:pt x="1610171" y="282024"/>
                  </a:lnTo>
                  <a:lnTo>
                    <a:pt x="1611621" y="2819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407CEFB7-A8C1-14DB-6681-92A708BABFCD}"/>
                </a:ext>
              </a:extLst>
            </p:cNvPr>
            <p:cNvSpPr/>
            <p:nvPr/>
          </p:nvSpPr>
          <p:spPr>
            <a:xfrm>
              <a:off x="5646276" y="3582130"/>
              <a:ext cx="159124" cy="12294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59B745E9-2348-0408-44DF-FF63A8D13A68}"/>
                </a:ext>
              </a:extLst>
            </p:cNvPr>
            <p:cNvSpPr/>
            <p:nvPr/>
          </p:nvSpPr>
          <p:spPr>
            <a:xfrm>
              <a:off x="4065616" y="3324818"/>
              <a:ext cx="3041650" cy="219710"/>
            </a:xfrm>
            <a:custGeom>
              <a:avLst/>
              <a:gdLst/>
              <a:ahLst/>
              <a:cxnLst/>
              <a:rect l="l" t="t" r="r" b="b"/>
              <a:pathLst>
                <a:path w="3041650" h="219710">
                  <a:moveTo>
                    <a:pt x="0" y="0"/>
                  </a:moveTo>
                  <a:lnTo>
                    <a:pt x="42395" y="22075"/>
                  </a:lnTo>
                  <a:lnTo>
                    <a:pt x="85584" y="41765"/>
                  </a:lnTo>
                  <a:lnTo>
                    <a:pt x="129523" y="59185"/>
                  </a:lnTo>
                  <a:lnTo>
                    <a:pt x="174165" y="74451"/>
                  </a:lnTo>
                  <a:lnTo>
                    <a:pt x="219468" y="87678"/>
                  </a:lnTo>
                  <a:lnTo>
                    <a:pt x="265387" y="98981"/>
                  </a:lnTo>
                  <a:lnTo>
                    <a:pt x="311876" y="108477"/>
                  </a:lnTo>
                  <a:lnTo>
                    <a:pt x="358892" y="116280"/>
                  </a:lnTo>
                  <a:lnTo>
                    <a:pt x="406390" y="122505"/>
                  </a:lnTo>
                  <a:lnTo>
                    <a:pt x="454325" y="127270"/>
                  </a:lnTo>
                  <a:lnTo>
                    <a:pt x="502653" y="130687"/>
                  </a:lnTo>
                  <a:lnTo>
                    <a:pt x="551329" y="132875"/>
                  </a:lnTo>
                  <a:lnTo>
                    <a:pt x="600309" y="133946"/>
                  </a:lnTo>
                  <a:lnTo>
                    <a:pt x="649548" y="134018"/>
                  </a:lnTo>
                  <a:lnTo>
                    <a:pt x="699002" y="133205"/>
                  </a:lnTo>
                  <a:lnTo>
                    <a:pt x="748626" y="131623"/>
                  </a:lnTo>
                  <a:lnTo>
                    <a:pt x="798376" y="129388"/>
                  </a:lnTo>
                  <a:lnTo>
                    <a:pt x="848206" y="126614"/>
                  </a:lnTo>
                  <a:lnTo>
                    <a:pt x="898073" y="123418"/>
                  </a:lnTo>
                  <a:lnTo>
                    <a:pt x="947932" y="119914"/>
                  </a:lnTo>
                  <a:lnTo>
                    <a:pt x="997739" y="116219"/>
                  </a:lnTo>
                  <a:lnTo>
                    <a:pt x="1047448" y="112447"/>
                  </a:lnTo>
                  <a:lnTo>
                    <a:pt x="1097016" y="108714"/>
                  </a:lnTo>
                  <a:lnTo>
                    <a:pt x="1146398" y="105135"/>
                  </a:lnTo>
                  <a:lnTo>
                    <a:pt x="1195549" y="101827"/>
                  </a:lnTo>
                  <a:lnTo>
                    <a:pt x="1244424" y="98903"/>
                  </a:lnTo>
                  <a:lnTo>
                    <a:pt x="1292980" y="96481"/>
                  </a:lnTo>
                  <a:lnTo>
                    <a:pt x="1341172" y="94674"/>
                  </a:lnTo>
                  <a:lnTo>
                    <a:pt x="1390498" y="93279"/>
                  </a:lnTo>
                  <a:lnTo>
                    <a:pt x="1439870" y="92098"/>
                  </a:lnTo>
                  <a:lnTo>
                    <a:pt x="1489283" y="91139"/>
                  </a:lnTo>
                  <a:lnTo>
                    <a:pt x="1538732" y="90409"/>
                  </a:lnTo>
                  <a:lnTo>
                    <a:pt x="1588212" y="89917"/>
                  </a:lnTo>
                  <a:lnTo>
                    <a:pt x="1637718" y="89671"/>
                  </a:lnTo>
                  <a:lnTo>
                    <a:pt x="1687247" y="89678"/>
                  </a:lnTo>
                  <a:lnTo>
                    <a:pt x="1736794" y="89945"/>
                  </a:lnTo>
                  <a:lnTo>
                    <a:pt x="1786353" y="90481"/>
                  </a:lnTo>
                  <a:lnTo>
                    <a:pt x="1835921" y="91294"/>
                  </a:lnTo>
                  <a:lnTo>
                    <a:pt x="1885493" y="92390"/>
                  </a:lnTo>
                  <a:lnTo>
                    <a:pt x="1935063" y="93779"/>
                  </a:lnTo>
                  <a:lnTo>
                    <a:pt x="1984628" y="95467"/>
                  </a:lnTo>
                  <a:lnTo>
                    <a:pt x="2034183" y="97463"/>
                  </a:lnTo>
                  <a:lnTo>
                    <a:pt x="2083724" y="99774"/>
                  </a:lnTo>
                  <a:lnTo>
                    <a:pt x="2133244" y="102407"/>
                  </a:lnTo>
                  <a:lnTo>
                    <a:pt x="2182741" y="105372"/>
                  </a:lnTo>
                  <a:lnTo>
                    <a:pt x="2232210" y="108675"/>
                  </a:lnTo>
                  <a:lnTo>
                    <a:pt x="2281645" y="112324"/>
                  </a:lnTo>
                  <a:lnTo>
                    <a:pt x="2333788" y="116564"/>
                  </a:lnTo>
                  <a:lnTo>
                    <a:pt x="2385882" y="121205"/>
                  </a:lnTo>
                  <a:lnTo>
                    <a:pt x="2437921" y="126259"/>
                  </a:lnTo>
                  <a:lnTo>
                    <a:pt x="2489901" y="131733"/>
                  </a:lnTo>
                  <a:lnTo>
                    <a:pt x="2541815" y="137637"/>
                  </a:lnTo>
                  <a:lnTo>
                    <a:pt x="2593659" y="143982"/>
                  </a:lnTo>
                  <a:lnTo>
                    <a:pt x="2645428" y="150775"/>
                  </a:lnTo>
                  <a:lnTo>
                    <a:pt x="2697116" y="158028"/>
                  </a:lnTo>
                  <a:lnTo>
                    <a:pt x="2748719" y="165749"/>
                  </a:lnTo>
                  <a:lnTo>
                    <a:pt x="2795089" y="173098"/>
                  </a:lnTo>
                  <a:lnTo>
                    <a:pt x="2841378" y="180838"/>
                  </a:lnTo>
                  <a:lnTo>
                    <a:pt x="2887581" y="188980"/>
                  </a:lnTo>
                  <a:lnTo>
                    <a:pt x="2933696" y="197531"/>
                  </a:lnTo>
                  <a:lnTo>
                    <a:pt x="2979718" y="206499"/>
                  </a:lnTo>
                  <a:lnTo>
                    <a:pt x="3022799" y="215285"/>
                  </a:lnTo>
                  <a:lnTo>
                    <a:pt x="3037143" y="218299"/>
                  </a:lnTo>
                  <a:lnTo>
                    <a:pt x="3041318" y="2191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5FFC9425-1756-0D2A-589C-6DFC3C833D1C}"/>
                </a:ext>
              </a:extLst>
            </p:cNvPr>
            <p:cNvSpPr/>
            <p:nvPr/>
          </p:nvSpPr>
          <p:spPr>
            <a:xfrm>
              <a:off x="7082048" y="3483730"/>
              <a:ext cx="165524" cy="12054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73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1C846-D5A1-EC24-3BEB-9CE6657ACD78}"/>
              </a:ext>
            </a:extLst>
          </p:cNvPr>
          <p:cNvSpPr txBox="1">
            <a:spLocks/>
          </p:cNvSpPr>
          <p:nvPr/>
        </p:nvSpPr>
        <p:spPr>
          <a:xfrm>
            <a:off x="798411" y="1128232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JBIG2 refinement operations</a:t>
            </a:r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E44FF5F-1731-5BF7-B497-729EDABC2397}"/>
              </a:ext>
            </a:extLst>
          </p:cNvPr>
          <p:cNvGrpSpPr/>
          <p:nvPr/>
        </p:nvGrpSpPr>
        <p:grpSpPr>
          <a:xfrm>
            <a:off x="6451403" y="2465773"/>
            <a:ext cx="1527175" cy="2558415"/>
            <a:chOff x="6037100" y="1339997"/>
            <a:chExt cx="1527175" cy="255841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2DA0AE6F-33F0-64A3-3132-96F06E1E1597}"/>
                </a:ext>
              </a:extLst>
            </p:cNvPr>
            <p:cNvSpPr/>
            <p:nvPr/>
          </p:nvSpPr>
          <p:spPr>
            <a:xfrm>
              <a:off x="6046387" y="1344759"/>
              <a:ext cx="1513205" cy="2548890"/>
            </a:xfrm>
            <a:custGeom>
              <a:avLst/>
              <a:gdLst/>
              <a:ahLst/>
              <a:cxnLst/>
              <a:rect l="l" t="t" r="r" b="b"/>
              <a:pathLst>
                <a:path w="1513204" h="2548890">
                  <a:moveTo>
                    <a:pt x="1512896" y="2548807"/>
                  </a:moveTo>
                  <a:lnTo>
                    <a:pt x="0" y="2548807"/>
                  </a:lnTo>
                  <a:lnTo>
                    <a:pt x="0" y="0"/>
                  </a:lnTo>
                  <a:lnTo>
                    <a:pt x="1512896" y="0"/>
                  </a:lnTo>
                  <a:lnTo>
                    <a:pt x="1512896" y="25488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C34CF73-1945-D164-FD05-38E99F4E7815}"/>
                </a:ext>
              </a:extLst>
            </p:cNvPr>
            <p:cNvSpPr/>
            <p:nvPr/>
          </p:nvSpPr>
          <p:spPr>
            <a:xfrm>
              <a:off x="6046387" y="1344759"/>
              <a:ext cx="1513205" cy="2548890"/>
            </a:xfrm>
            <a:custGeom>
              <a:avLst/>
              <a:gdLst/>
              <a:ahLst/>
              <a:cxnLst/>
              <a:rect l="l" t="t" r="r" b="b"/>
              <a:pathLst>
                <a:path w="1513204" h="2548890">
                  <a:moveTo>
                    <a:pt x="0" y="0"/>
                  </a:moveTo>
                  <a:lnTo>
                    <a:pt x="1512896" y="0"/>
                  </a:lnTo>
                  <a:lnTo>
                    <a:pt x="1512896" y="2548807"/>
                  </a:lnTo>
                  <a:lnTo>
                    <a:pt x="0" y="25488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C822D68-5617-ADE0-C0ED-5D2D4598D354}"/>
                </a:ext>
              </a:extLst>
            </p:cNvPr>
            <p:cNvSpPr/>
            <p:nvPr/>
          </p:nvSpPr>
          <p:spPr>
            <a:xfrm>
              <a:off x="6041862" y="1510711"/>
              <a:ext cx="1513205" cy="1512570"/>
            </a:xfrm>
            <a:custGeom>
              <a:avLst/>
              <a:gdLst/>
              <a:ahLst/>
              <a:cxnLst/>
              <a:rect l="l" t="t" r="r" b="b"/>
              <a:pathLst>
                <a:path w="1513204" h="1512570">
                  <a:moveTo>
                    <a:pt x="945548" y="945140"/>
                  </a:moveTo>
                  <a:lnTo>
                    <a:pt x="1134547" y="945140"/>
                  </a:lnTo>
                  <a:lnTo>
                    <a:pt x="1134547" y="1134132"/>
                  </a:lnTo>
                  <a:lnTo>
                    <a:pt x="945548" y="1134132"/>
                  </a:lnTo>
                  <a:lnTo>
                    <a:pt x="945548" y="945140"/>
                  </a:lnTo>
                  <a:close/>
                </a:path>
                <a:path w="1513204" h="1512570">
                  <a:moveTo>
                    <a:pt x="1323747" y="1323157"/>
                  </a:moveTo>
                  <a:lnTo>
                    <a:pt x="1512746" y="1323157"/>
                  </a:lnTo>
                  <a:lnTo>
                    <a:pt x="1512746" y="1512156"/>
                  </a:lnTo>
                  <a:lnTo>
                    <a:pt x="1323747" y="1512156"/>
                  </a:lnTo>
                  <a:lnTo>
                    <a:pt x="1323747" y="1323157"/>
                  </a:lnTo>
                  <a:close/>
                </a:path>
                <a:path w="1513204" h="151257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1513204" h="1512570">
                  <a:moveTo>
                    <a:pt x="0" y="189107"/>
                  </a:moveTo>
                  <a:lnTo>
                    <a:pt x="188999" y="189107"/>
                  </a:lnTo>
                  <a:lnTo>
                    <a:pt x="188999" y="378106"/>
                  </a:lnTo>
                  <a:lnTo>
                    <a:pt x="0" y="378106"/>
                  </a:lnTo>
                  <a:lnTo>
                    <a:pt x="0" y="189107"/>
                  </a:lnTo>
                  <a:close/>
                </a:path>
                <a:path w="1513204" h="1512570">
                  <a:moveTo>
                    <a:pt x="0" y="378016"/>
                  </a:moveTo>
                  <a:lnTo>
                    <a:pt x="188999" y="378016"/>
                  </a:lnTo>
                  <a:lnTo>
                    <a:pt x="188999" y="567016"/>
                  </a:lnTo>
                  <a:lnTo>
                    <a:pt x="0" y="567016"/>
                  </a:lnTo>
                  <a:lnTo>
                    <a:pt x="0" y="378016"/>
                  </a:lnTo>
                  <a:close/>
                </a:path>
                <a:path w="1513204" h="1512570">
                  <a:moveTo>
                    <a:pt x="0" y="567126"/>
                  </a:moveTo>
                  <a:lnTo>
                    <a:pt x="188999" y="567126"/>
                  </a:lnTo>
                  <a:lnTo>
                    <a:pt x="188999" y="756125"/>
                  </a:lnTo>
                  <a:lnTo>
                    <a:pt x="0" y="756125"/>
                  </a:lnTo>
                  <a:lnTo>
                    <a:pt x="0" y="567126"/>
                  </a:lnTo>
                  <a:close/>
                </a:path>
                <a:path w="1513204" h="1512570">
                  <a:moveTo>
                    <a:pt x="0" y="756033"/>
                  </a:moveTo>
                  <a:lnTo>
                    <a:pt x="188999" y="756033"/>
                  </a:lnTo>
                  <a:lnTo>
                    <a:pt x="188999" y="945033"/>
                  </a:lnTo>
                  <a:lnTo>
                    <a:pt x="0" y="945033"/>
                  </a:lnTo>
                  <a:lnTo>
                    <a:pt x="0" y="756033"/>
                  </a:lnTo>
                  <a:close/>
                </a:path>
                <a:path w="1513204" h="1512570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32"/>
                  </a:lnTo>
                  <a:lnTo>
                    <a:pt x="0" y="1134132"/>
                  </a:lnTo>
                  <a:lnTo>
                    <a:pt x="0" y="945140"/>
                  </a:lnTo>
                  <a:close/>
                </a:path>
                <a:path w="1513204" h="1512570">
                  <a:moveTo>
                    <a:pt x="0" y="1134057"/>
                  </a:moveTo>
                  <a:lnTo>
                    <a:pt x="188999" y="1134057"/>
                  </a:lnTo>
                  <a:lnTo>
                    <a:pt x="188999" y="1323057"/>
                  </a:lnTo>
                  <a:lnTo>
                    <a:pt x="0" y="1323057"/>
                  </a:lnTo>
                  <a:lnTo>
                    <a:pt x="0" y="1134057"/>
                  </a:lnTo>
                  <a:close/>
                </a:path>
                <a:path w="1513204" h="1512570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1513204" h="1512570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  <a:path w="1513204" h="1512570">
                  <a:moveTo>
                    <a:pt x="189099" y="378016"/>
                  </a:moveTo>
                  <a:lnTo>
                    <a:pt x="378099" y="378016"/>
                  </a:lnTo>
                  <a:lnTo>
                    <a:pt x="378099" y="567016"/>
                  </a:lnTo>
                  <a:lnTo>
                    <a:pt x="189099" y="567016"/>
                  </a:lnTo>
                  <a:lnTo>
                    <a:pt x="189099" y="378016"/>
                  </a:lnTo>
                  <a:close/>
                </a:path>
                <a:path w="1513204" h="1512570">
                  <a:moveTo>
                    <a:pt x="189099" y="567126"/>
                  </a:moveTo>
                  <a:lnTo>
                    <a:pt x="378099" y="567126"/>
                  </a:lnTo>
                  <a:lnTo>
                    <a:pt x="378099" y="756125"/>
                  </a:lnTo>
                  <a:lnTo>
                    <a:pt x="189099" y="756125"/>
                  </a:lnTo>
                  <a:lnTo>
                    <a:pt x="189099" y="567126"/>
                  </a:lnTo>
                  <a:close/>
                </a:path>
                <a:path w="1513204" h="1512570">
                  <a:moveTo>
                    <a:pt x="189099" y="756033"/>
                  </a:moveTo>
                  <a:lnTo>
                    <a:pt x="378099" y="756033"/>
                  </a:lnTo>
                  <a:lnTo>
                    <a:pt x="378099" y="945033"/>
                  </a:lnTo>
                  <a:lnTo>
                    <a:pt x="189099" y="945033"/>
                  </a:lnTo>
                  <a:lnTo>
                    <a:pt x="189099" y="756033"/>
                  </a:lnTo>
                  <a:close/>
                </a:path>
                <a:path w="1513204" h="1512570">
                  <a:moveTo>
                    <a:pt x="189099" y="945140"/>
                  </a:moveTo>
                  <a:lnTo>
                    <a:pt x="378099" y="945140"/>
                  </a:lnTo>
                  <a:lnTo>
                    <a:pt x="378099" y="1134132"/>
                  </a:lnTo>
                  <a:lnTo>
                    <a:pt x="189099" y="1134132"/>
                  </a:lnTo>
                  <a:lnTo>
                    <a:pt x="189099" y="945140"/>
                  </a:lnTo>
                  <a:close/>
                </a:path>
                <a:path w="1513204" h="1512570">
                  <a:moveTo>
                    <a:pt x="189099" y="1134057"/>
                  </a:moveTo>
                  <a:lnTo>
                    <a:pt x="378099" y="1134057"/>
                  </a:lnTo>
                  <a:lnTo>
                    <a:pt x="378099" y="1323057"/>
                  </a:lnTo>
                  <a:lnTo>
                    <a:pt x="189099" y="1323057"/>
                  </a:lnTo>
                  <a:lnTo>
                    <a:pt x="189099" y="1134057"/>
                  </a:lnTo>
                  <a:close/>
                </a:path>
                <a:path w="1513204" h="1512570">
                  <a:moveTo>
                    <a:pt x="378224" y="0"/>
                  </a:moveTo>
                  <a:lnTo>
                    <a:pt x="567223" y="0"/>
                  </a:lnTo>
                  <a:lnTo>
                    <a:pt x="567223" y="188999"/>
                  </a:lnTo>
                  <a:lnTo>
                    <a:pt x="378224" y="188999"/>
                  </a:lnTo>
                  <a:lnTo>
                    <a:pt x="378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01E1BCE-7461-E1C2-7638-1E6AA09F0BC8}"/>
                </a:ext>
              </a:extLst>
            </p:cNvPr>
            <p:cNvSpPr/>
            <p:nvPr/>
          </p:nvSpPr>
          <p:spPr>
            <a:xfrm>
              <a:off x="6420087" y="169981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FD298D4-8F16-B2D6-9A74-CCD3D3333E2A}"/>
                </a:ext>
              </a:extLst>
            </p:cNvPr>
            <p:cNvSpPr/>
            <p:nvPr/>
          </p:nvSpPr>
          <p:spPr>
            <a:xfrm>
              <a:off x="6420087" y="1699819"/>
              <a:ext cx="189230" cy="378460"/>
            </a:xfrm>
            <a:custGeom>
              <a:avLst/>
              <a:gdLst/>
              <a:ahLst/>
              <a:cxnLst/>
              <a:rect l="l" t="t" r="r" b="b"/>
              <a:pathLst>
                <a:path w="189229" h="37846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189229" h="378460">
                  <a:moveTo>
                    <a:pt x="0" y="188909"/>
                  </a:moveTo>
                  <a:lnTo>
                    <a:pt x="188999" y="188909"/>
                  </a:lnTo>
                  <a:lnTo>
                    <a:pt x="188999" y="377909"/>
                  </a:lnTo>
                  <a:lnTo>
                    <a:pt x="0" y="377909"/>
                  </a:lnTo>
                  <a:lnTo>
                    <a:pt x="0" y="18890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901FDF6-1168-827C-8A73-F56CB847DE5C}"/>
                </a:ext>
              </a:extLst>
            </p:cNvPr>
            <p:cNvSpPr/>
            <p:nvPr/>
          </p:nvSpPr>
          <p:spPr>
            <a:xfrm>
              <a:off x="6420087" y="207783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4C72FF8D-216D-67FA-881E-8B9C0E254938}"/>
                </a:ext>
              </a:extLst>
            </p:cNvPr>
            <p:cNvSpPr/>
            <p:nvPr/>
          </p:nvSpPr>
          <p:spPr>
            <a:xfrm>
              <a:off x="6420087" y="1510711"/>
              <a:ext cx="567690" cy="1323340"/>
            </a:xfrm>
            <a:custGeom>
              <a:avLst/>
              <a:gdLst/>
              <a:ahLst/>
              <a:cxnLst/>
              <a:rect l="l" t="t" r="r" b="b"/>
              <a:pathLst>
                <a:path w="567690" h="1323339">
                  <a:moveTo>
                    <a:pt x="0" y="567126"/>
                  </a:moveTo>
                  <a:lnTo>
                    <a:pt x="188999" y="567126"/>
                  </a:lnTo>
                  <a:lnTo>
                    <a:pt x="188999" y="756125"/>
                  </a:lnTo>
                  <a:lnTo>
                    <a:pt x="0" y="756125"/>
                  </a:lnTo>
                  <a:lnTo>
                    <a:pt x="0" y="567126"/>
                  </a:lnTo>
                  <a:close/>
                </a:path>
                <a:path w="567690" h="1323339">
                  <a:moveTo>
                    <a:pt x="0" y="756033"/>
                  </a:moveTo>
                  <a:lnTo>
                    <a:pt x="188999" y="756033"/>
                  </a:lnTo>
                  <a:lnTo>
                    <a:pt x="188999" y="945033"/>
                  </a:lnTo>
                  <a:lnTo>
                    <a:pt x="0" y="945033"/>
                  </a:lnTo>
                  <a:lnTo>
                    <a:pt x="0" y="756033"/>
                  </a:lnTo>
                  <a:close/>
                </a:path>
                <a:path w="56769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32"/>
                  </a:lnTo>
                  <a:lnTo>
                    <a:pt x="0" y="1134132"/>
                  </a:lnTo>
                  <a:lnTo>
                    <a:pt x="0" y="945140"/>
                  </a:lnTo>
                  <a:close/>
                </a:path>
                <a:path w="567690" h="1323339">
                  <a:moveTo>
                    <a:pt x="0" y="1134057"/>
                  </a:moveTo>
                  <a:lnTo>
                    <a:pt x="188999" y="1134057"/>
                  </a:lnTo>
                  <a:lnTo>
                    <a:pt x="188999" y="1323057"/>
                  </a:lnTo>
                  <a:lnTo>
                    <a:pt x="0" y="1323057"/>
                  </a:lnTo>
                  <a:lnTo>
                    <a:pt x="0" y="1134057"/>
                  </a:lnTo>
                  <a:close/>
                </a:path>
                <a:path w="567690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567690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  <a:path w="567690" h="1323339">
                  <a:moveTo>
                    <a:pt x="189099" y="378016"/>
                  </a:moveTo>
                  <a:lnTo>
                    <a:pt x="378099" y="378016"/>
                  </a:lnTo>
                  <a:lnTo>
                    <a:pt x="378099" y="567016"/>
                  </a:lnTo>
                  <a:lnTo>
                    <a:pt x="189099" y="567016"/>
                  </a:lnTo>
                  <a:lnTo>
                    <a:pt x="189099" y="378016"/>
                  </a:lnTo>
                  <a:close/>
                </a:path>
                <a:path w="567690" h="1323339">
                  <a:moveTo>
                    <a:pt x="189099" y="567126"/>
                  </a:moveTo>
                  <a:lnTo>
                    <a:pt x="378099" y="567126"/>
                  </a:lnTo>
                  <a:lnTo>
                    <a:pt x="378099" y="756125"/>
                  </a:lnTo>
                  <a:lnTo>
                    <a:pt x="189099" y="756125"/>
                  </a:lnTo>
                  <a:lnTo>
                    <a:pt x="189099" y="567126"/>
                  </a:lnTo>
                  <a:close/>
                </a:path>
                <a:path w="567690" h="1323339">
                  <a:moveTo>
                    <a:pt x="189099" y="756033"/>
                  </a:moveTo>
                  <a:lnTo>
                    <a:pt x="378099" y="756033"/>
                  </a:lnTo>
                  <a:lnTo>
                    <a:pt x="378099" y="945033"/>
                  </a:lnTo>
                  <a:lnTo>
                    <a:pt x="189099" y="945033"/>
                  </a:lnTo>
                  <a:lnTo>
                    <a:pt x="189099" y="756033"/>
                  </a:lnTo>
                  <a:close/>
                </a:path>
                <a:path w="567690" h="1323339">
                  <a:moveTo>
                    <a:pt x="189099" y="945140"/>
                  </a:moveTo>
                  <a:lnTo>
                    <a:pt x="378099" y="945140"/>
                  </a:lnTo>
                  <a:lnTo>
                    <a:pt x="378099" y="1134132"/>
                  </a:lnTo>
                  <a:lnTo>
                    <a:pt x="189099" y="1134132"/>
                  </a:lnTo>
                  <a:lnTo>
                    <a:pt x="189099" y="945140"/>
                  </a:lnTo>
                  <a:close/>
                </a:path>
                <a:path w="567690" h="1323339">
                  <a:moveTo>
                    <a:pt x="189099" y="1134057"/>
                  </a:moveTo>
                  <a:lnTo>
                    <a:pt x="378099" y="1134057"/>
                  </a:lnTo>
                  <a:lnTo>
                    <a:pt x="378099" y="1323057"/>
                  </a:lnTo>
                  <a:lnTo>
                    <a:pt x="189099" y="1323057"/>
                  </a:lnTo>
                  <a:lnTo>
                    <a:pt x="189099" y="1134057"/>
                  </a:lnTo>
                  <a:close/>
                </a:path>
                <a:path w="567690" h="1323339">
                  <a:moveTo>
                    <a:pt x="378199" y="0"/>
                  </a:moveTo>
                  <a:lnTo>
                    <a:pt x="567198" y="0"/>
                  </a:lnTo>
                  <a:lnTo>
                    <a:pt x="567198" y="188999"/>
                  </a:lnTo>
                  <a:lnTo>
                    <a:pt x="378199" y="188999"/>
                  </a:lnTo>
                  <a:lnTo>
                    <a:pt x="378199" y="0"/>
                  </a:lnTo>
                  <a:close/>
                </a:path>
                <a:path w="567690" h="1323339">
                  <a:moveTo>
                    <a:pt x="378199" y="189107"/>
                  </a:moveTo>
                  <a:lnTo>
                    <a:pt x="567198" y="189107"/>
                  </a:lnTo>
                  <a:lnTo>
                    <a:pt x="567198" y="378106"/>
                  </a:lnTo>
                  <a:lnTo>
                    <a:pt x="378199" y="378106"/>
                  </a:lnTo>
                  <a:lnTo>
                    <a:pt x="378199" y="189107"/>
                  </a:lnTo>
                  <a:close/>
                </a:path>
                <a:path w="567690" h="1323339">
                  <a:moveTo>
                    <a:pt x="378199" y="378016"/>
                  </a:moveTo>
                  <a:lnTo>
                    <a:pt x="567198" y="378016"/>
                  </a:lnTo>
                  <a:lnTo>
                    <a:pt x="567198" y="567016"/>
                  </a:lnTo>
                  <a:lnTo>
                    <a:pt x="378199" y="567016"/>
                  </a:lnTo>
                  <a:lnTo>
                    <a:pt x="378199" y="378016"/>
                  </a:lnTo>
                  <a:close/>
                </a:path>
                <a:path w="567690" h="1323339">
                  <a:moveTo>
                    <a:pt x="378199" y="567126"/>
                  </a:moveTo>
                  <a:lnTo>
                    <a:pt x="567198" y="567126"/>
                  </a:lnTo>
                  <a:lnTo>
                    <a:pt x="567198" y="756125"/>
                  </a:lnTo>
                  <a:lnTo>
                    <a:pt x="378199" y="756125"/>
                  </a:lnTo>
                  <a:lnTo>
                    <a:pt x="378199" y="567126"/>
                  </a:lnTo>
                  <a:close/>
                </a:path>
                <a:path w="567690" h="1323339">
                  <a:moveTo>
                    <a:pt x="378199" y="756033"/>
                  </a:moveTo>
                  <a:lnTo>
                    <a:pt x="567198" y="756033"/>
                  </a:lnTo>
                  <a:lnTo>
                    <a:pt x="567198" y="945033"/>
                  </a:lnTo>
                  <a:lnTo>
                    <a:pt x="378199" y="945033"/>
                  </a:lnTo>
                  <a:lnTo>
                    <a:pt x="378199" y="75603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8C6DF852-C2F1-92D7-37C8-EA47542FD76E}"/>
                </a:ext>
              </a:extLst>
            </p:cNvPr>
            <p:cNvSpPr/>
            <p:nvPr/>
          </p:nvSpPr>
          <p:spPr>
            <a:xfrm>
              <a:off x="6798286" y="245585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2"/>
                  </a:moveTo>
                  <a:lnTo>
                    <a:pt x="0" y="188992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C198EE42-0CCF-A54A-BFF0-E213CFF0EB83}"/>
                </a:ext>
              </a:extLst>
            </p:cNvPr>
            <p:cNvSpPr/>
            <p:nvPr/>
          </p:nvSpPr>
          <p:spPr>
            <a:xfrm>
              <a:off x="6798286" y="245585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2"/>
                  </a:lnTo>
                  <a:lnTo>
                    <a:pt x="0" y="1889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9F76CF1D-5EDB-EDBA-358C-34E3392626AD}"/>
                </a:ext>
              </a:extLst>
            </p:cNvPr>
            <p:cNvSpPr/>
            <p:nvPr/>
          </p:nvSpPr>
          <p:spPr>
            <a:xfrm>
              <a:off x="6798286" y="264476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1E58920-0AC6-8443-0776-A804B1E25693}"/>
                </a:ext>
              </a:extLst>
            </p:cNvPr>
            <p:cNvSpPr/>
            <p:nvPr/>
          </p:nvSpPr>
          <p:spPr>
            <a:xfrm>
              <a:off x="6798286" y="1510711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59" h="1323339">
                  <a:moveTo>
                    <a:pt x="0" y="1134057"/>
                  </a:moveTo>
                  <a:lnTo>
                    <a:pt x="188999" y="1134057"/>
                  </a:lnTo>
                  <a:lnTo>
                    <a:pt x="188999" y="1323057"/>
                  </a:lnTo>
                  <a:lnTo>
                    <a:pt x="0" y="1323057"/>
                  </a:lnTo>
                  <a:lnTo>
                    <a:pt x="0" y="1134057"/>
                  </a:lnTo>
                  <a:close/>
                </a:path>
                <a:path w="378459" h="1323339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378459" h="1323339">
                  <a:moveTo>
                    <a:pt x="189124" y="189107"/>
                  </a:moveTo>
                  <a:lnTo>
                    <a:pt x="378124" y="189107"/>
                  </a:lnTo>
                  <a:lnTo>
                    <a:pt x="378124" y="378106"/>
                  </a:lnTo>
                  <a:lnTo>
                    <a:pt x="189124" y="378106"/>
                  </a:lnTo>
                  <a:lnTo>
                    <a:pt x="189124" y="189107"/>
                  </a:lnTo>
                  <a:close/>
                </a:path>
                <a:path w="378459" h="1323339">
                  <a:moveTo>
                    <a:pt x="189124" y="378016"/>
                  </a:moveTo>
                  <a:lnTo>
                    <a:pt x="378124" y="378016"/>
                  </a:lnTo>
                  <a:lnTo>
                    <a:pt x="378124" y="567016"/>
                  </a:lnTo>
                  <a:lnTo>
                    <a:pt x="189124" y="567016"/>
                  </a:lnTo>
                  <a:lnTo>
                    <a:pt x="189124" y="37801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F9957CF8-5B7D-AC30-1462-CEC3102E62A4}"/>
                </a:ext>
              </a:extLst>
            </p:cNvPr>
            <p:cNvSpPr/>
            <p:nvPr/>
          </p:nvSpPr>
          <p:spPr>
            <a:xfrm>
              <a:off x="6987411" y="207783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C9131239-E081-818D-61F1-A139CA90A120}"/>
                </a:ext>
              </a:extLst>
            </p:cNvPr>
            <p:cNvSpPr/>
            <p:nvPr/>
          </p:nvSpPr>
          <p:spPr>
            <a:xfrm>
              <a:off x="6987411" y="207783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84958585-C8F8-CBB4-E1BF-AA36792A180C}"/>
                </a:ext>
              </a:extLst>
            </p:cNvPr>
            <p:cNvSpPr/>
            <p:nvPr/>
          </p:nvSpPr>
          <p:spPr>
            <a:xfrm>
              <a:off x="6987411" y="2266745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EE29E0D4-958B-1A7D-E64E-B4B0F34C8DFB}"/>
                </a:ext>
              </a:extLst>
            </p:cNvPr>
            <p:cNvSpPr/>
            <p:nvPr/>
          </p:nvSpPr>
          <p:spPr>
            <a:xfrm>
              <a:off x="6987411" y="1510711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59" h="1323339">
                  <a:moveTo>
                    <a:pt x="0" y="756033"/>
                  </a:moveTo>
                  <a:lnTo>
                    <a:pt x="188999" y="756033"/>
                  </a:lnTo>
                  <a:lnTo>
                    <a:pt x="188999" y="945033"/>
                  </a:lnTo>
                  <a:lnTo>
                    <a:pt x="0" y="945033"/>
                  </a:lnTo>
                  <a:lnTo>
                    <a:pt x="0" y="756033"/>
                  </a:lnTo>
                  <a:close/>
                </a:path>
                <a:path w="378459" h="1323339">
                  <a:moveTo>
                    <a:pt x="0" y="1134057"/>
                  </a:moveTo>
                  <a:lnTo>
                    <a:pt x="188999" y="1134057"/>
                  </a:lnTo>
                  <a:lnTo>
                    <a:pt x="188999" y="1323057"/>
                  </a:lnTo>
                  <a:lnTo>
                    <a:pt x="0" y="1323057"/>
                  </a:lnTo>
                  <a:lnTo>
                    <a:pt x="0" y="1134057"/>
                  </a:lnTo>
                  <a:close/>
                </a:path>
                <a:path w="378459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59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  <a:path w="378459" h="1323339">
                  <a:moveTo>
                    <a:pt x="189099" y="378016"/>
                  </a:moveTo>
                  <a:lnTo>
                    <a:pt x="378099" y="378016"/>
                  </a:lnTo>
                  <a:lnTo>
                    <a:pt x="378099" y="567016"/>
                  </a:lnTo>
                  <a:lnTo>
                    <a:pt x="189099" y="567016"/>
                  </a:lnTo>
                  <a:lnTo>
                    <a:pt x="189099" y="378016"/>
                  </a:lnTo>
                  <a:close/>
                </a:path>
                <a:path w="378459" h="1323339">
                  <a:moveTo>
                    <a:pt x="189099" y="567126"/>
                  </a:moveTo>
                  <a:lnTo>
                    <a:pt x="378099" y="567126"/>
                  </a:lnTo>
                  <a:lnTo>
                    <a:pt x="378099" y="756125"/>
                  </a:lnTo>
                  <a:lnTo>
                    <a:pt x="189099" y="756125"/>
                  </a:lnTo>
                  <a:lnTo>
                    <a:pt x="189099" y="567126"/>
                  </a:lnTo>
                  <a:close/>
                </a:path>
                <a:path w="378459" h="1323339">
                  <a:moveTo>
                    <a:pt x="189099" y="756033"/>
                  </a:moveTo>
                  <a:lnTo>
                    <a:pt x="378099" y="756033"/>
                  </a:lnTo>
                  <a:lnTo>
                    <a:pt x="378099" y="945033"/>
                  </a:lnTo>
                  <a:lnTo>
                    <a:pt x="189099" y="945033"/>
                  </a:lnTo>
                  <a:lnTo>
                    <a:pt x="189099" y="756033"/>
                  </a:lnTo>
                  <a:close/>
                </a:path>
                <a:path w="378459" h="1323339">
                  <a:moveTo>
                    <a:pt x="189099" y="945140"/>
                  </a:moveTo>
                  <a:lnTo>
                    <a:pt x="378099" y="945140"/>
                  </a:lnTo>
                  <a:lnTo>
                    <a:pt x="378099" y="1134132"/>
                  </a:lnTo>
                  <a:lnTo>
                    <a:pt x="189099" y="1134132"/>
                  </a:lnTo>
                  <a:lnTo>
                    <a:pt x="189099" y="94514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B161ECB2-7973-D868-0FC3-5ACDDF2327DB}"/>
                </a:ext>
              </a:extLst>
            </p:cNvPr>
            <p:cNvSpPr/>
            <p:nvPr/>
          </p:nvSpPr>
          <p:spPr>
            <a:xfrm>
              <a:off x="7176510" y="264476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7A663CFE-3EC8-B14D-224F-22821E8B8E86}"/>
                </a:ext>
              </a:extLst>
            </p:cNvPr>
            <p:cNvSpPr/>
            <p:nvPr/>
          </p:nvSpPr>
          <p:spPr>
            <a:xfrm>
              <a:off x="6041862" y="1510711"/>
              <a:ext cx="1513205" cy="2268220"/>
            </a:xfrm>
            <a:custGeom>
              <a:avLst/>
              <a:gdLst/>
              <a:ahLst/>
              <a:cxnLst/>
              <a:rect l="l" t="t" r="r" b="b"/>
              <a:pathLst>
                <a:path w="1513204" h="2268220">
                  <a:moveTo>
                    <a:pt x="1134647" y="1134057"/>
                  </a:moveTo>
                  <a:lnTo>
                    <a:pt x="1323647" y="1134057"/>
                  </a:lnTo>
                  <a:lnTo>
                    <a:pt x="1323647" y="1323057"/>
                  </a:lnTo>
                  <a:lnTo>
                    <a:pt x="1134647" y="1323057"/>
                  </a:lnTo>
                  <a:lnTo>
                    <a:pt x="1134647" y="1134057"/>
                  </a:lnTo>
                  <a:close/>
                </a:path>
                <a:path w="1513204" h="2268220">
                  <a:moveTo>
                    <a:pt x="1323747" y="0"/>
                  </a:moveTo>
                  <a:lnTo>
                    <a:pt x="1512746" y="0"/>
                  </a:lnTo>
                  <a:lnTo>
                    <a:pt x="1512746" y="188999"/>
                  </a:lnTo>
                  <a:lnTo>
                    <a:pt x="1323747" y="188999"/>
                  </a:lnTo>
                  <a:lnTo>
                    <a:pt x="1323747" y="0"/>
                  </a:lnTo>
                  <a:close/>
                </a:path>
                <a:path w="1513204" h="2268220">
                  <a:moveTo>
                    <a:pt x="1323747" y="189107"/>
                  </a:moveTo>
                  <a:lnTo>
                    <a:pt x="1512746" y="189107"/>
                  </a:lnTo>
                  <a:lnTo>
                    <a:pt x="1512746" y="378106"/>
                  </a:lnTo>
                  <a:lnTo>
                    <a:pt x="1323747" y="378106"/>
                  </a:lnTo>
                  <a:lnTo>
                    <a:pt x="1323747" y="189107"/>
                  </a:lnTo>
                  <a:close/>
                </a:path>
                <a:path w="1513204" h="2268220">
                  <a:moveTo>
                    <a:pt x="1323747" y="378016"/>
                  </a:moveTo>
                  <a:lnTo>
                    <a:pt x="1512746" y="378016"/>
                  </a:lnTo>
                  <a:lnTo>
                    <a:pt x="1512746" y="567016"/>
                  </a:lnTo>
                  <a:lnTo>
                    <a:pt x="1323747" y="567016"/>
                  </a:lnTo>
                  <a:lnTo>
                    <a:pt x="1323747" y="378016"/>
                  </a:lnTo>
                  <a:close/>
                </a:path>
                <a:path w="1513204" h="2268220">
                  <a:moveTo>
                    <a:pt x="1323747" y="567126"/>
                  </a:moveTo>
                  <a:lnTo>
                    <a:pt x="1512746" y="567126"/>
                  </a:lnTo>
                  <a:lnTo>
                    <a:pt x="1512746" y="756125"/>
                  </a:lnTo>
                  <a:lnTo>
                    <a:pt x="1323747" y="756125"/>
                  </a:lnTo>
                  <a:lnTo>
                    <a:pt x="1323747" y="567126"/>
                  </a:lnTo>
                  <a:close/>
                </a:path>
                <a:path w="1513204" h="2268220">
                  <a:moveTo>
                    <a:pt x="1323747" y="756033"/>
                  </a:moveTo>
                  <a:lnTo>
                    <a:pt x="1512746" y="756033"/>
                  </a:lnTo>
                  <a:lnTo>
                    <a:pt x="1512746" y="945033"/>
                  </a:lnTo>
                  <a:lnTo>
                    <a:pt x="1323747" y="945033"/>
                  </a:lnTo>
                  <a:lnTo>
                    <a:pt x="1323747" y="756033"/>
                  </a:lnTo>
                  <a:close/>
                </a:path>
                <a:path w="1513204" h="2268220">
                  <a:moveTo>
                    <a:pt x="1323747" y="945140"/>
                  </a:moveTo>
                  <a:lnTo>
                    <a:pt x="1512746" y="945140"/>
                  </a:lnTo>
                  <a:lnTo>
                    <a:pt x="1512746" y="1134132"/>
                  </a:lnTo>
                  <a:lnTo>
                    <a:pt x="1323747" y="1134132"/>
                  </a:lnTo>
                  <a:lnTo>
                    <a:pt x="1323747" y="945140"/>
                  </a:lnTo>
                  <a:close/>
                </a:path>
                <a:path w="1513204" h="2268220">
                  <a:moveTo>
                    <a:pt x="1323747" y="1134057"/>
                  </a:moveTo>
                  <a:lnTo>
                    <a:pt x="1512746" y="1134057"/>
                  </a:lnTo>
                  <a:lnTo>
                    <a:pt x="1512746" y="1323057"/>
                  </a:lnTo>
                  <a:lnTo>
                    <a:pt x="1323747" y="1323057"/>
                  </a:lnTo>
                  <a:lnTo>
                    <a:pt x="1323747" y="1134057"/>
                  </a:lnTo>
                  <a:close/>
                </a:path>
                <a:path w="1513204" h="2268220">
                  <a:moveTo>
                    <a:pt x="0" y="1323157"/>
                  </a:moveTo>
                  <a:lnTo>
                    <a:pt x="188999" y="1323157"/>
                  </a:lnTo>
                  <a:lnTo>
                    <a:pt x="188999" y="1512156"/>
                  </a:lnTo>
                  <a:lnTo>
                    <a:pt x="0" y="1512156"/>
                  </a:lnTo>
                  <a:lnTo>
                    <a:pt x="0" y="1323157"/>
                  </a:lnTo>
                  <a:close/>
                </a:path>
                <a:path w="1513204" h="2268220">
                  <a:moveTo>
                    <a:pt x="0" y="1512056"/>
                  </a:moveTo>
                  <a:lnTo>
                    <a:pt x="188999" y="1512056"/>
                  </a:lnTo>
                  <a:lnTo>
                    <a:pt x="188999" y="1701056"/>
                  </a:lnTo>
                  <a:lnTo>
                    <a:pt x="0" y="1701056"/>
                  </a:lnTo>
                  <a:lnTo>
                    <a:pt x="0" y="1512056"/>
                  </a:lnTo>
                  <a:close/>
                </a:path>
                <a:path w="1513204" h="2268220">
                  <a:moveTo>
                    <a:pt x="0" y="1701181"/>
                  </a:moveTo>
                  <a:lnTo>
                    <a:pt x="188999" y="1701181"/>
                  </a:lnTo>
                  <a:lnTo>
                    <a:pt x="188999" y="1890181"/>
                  </a:lnTo>
                  <a:lnTo>
                    <a:pt x="0" y="1890181"/>
                  </a:lnTo>
                  <a:lnTo>
                    <a:pt x="0" y="1701181"/>
                  </a:lnTo>
                  <a:close/>
                </a:path>
                <a:path w="1513204" h="2268220">
                  <a:moveTo>
                    <a:pt x="0" y="1890081"/>
                  </a:moveTo>
                  <a:lnTo>
                    <a:pt x="188999" y="1890081"/>
                  </a:lnTo>
                  <a:lnTo>
                    <a:pt x="188999" y="2079080"/>
                  </a:lnTo>
                  <a:lnTo>
                    <a:pt x="0" y="2079080"/>
                  </a:lnTo>
                  <a:lnTo>
                    <a:pt x="0" y="1890081"/>
                  </a:lnTo>
                  <a:close/>
                </a:path>
                <a:path w="1513204" h="2268220">
                  <a:moveTo>
                    <a:pt x="0" y="2079180"/>
                  </a:moveTo>
                  <a:lnTo>
                    <a:pt x="188999" y="2079180"/>
                  </a:lnTo>
                  <a:lnTo>
                    <a:pt x="188999" y="2268180"/>
                  </a:lnTo>
                  <a:lnTo>
                    <a:pt x="0" y="2268180"/>
                  </a:lnTo>
                  <a:lnTo>
                    <a:pt x="0" y="2079180"/>
                  </a:lnTo>
                  <a:close/>
                </a:path>
                <a:path w="1513204" h="2268220">
                  <a:moveTo>
                    <a:pt x="189099" y="1323157"/>
                  </a:moveTo>
                  <a:lnTo>
                    <a:pt x="378099" y="1323157"/>
                  </a:lnTo>
                  <a:lnTo>
                    <a:pt x="378099" y="1512156"/>
                  </a:lnTo>
                  <a:lnTo>
                    <a:pt x="189099" y="1512156"/>
                  </a:lnTo>
                  <a:lnTo>
                    <a:pt x="189099" y="1323157"/>
                  </a:lnTo>
                  <a:close/>
                </a:path>
                <a:path w="1513204" h="2268220">
                  <a:moveTo>
                    <a:pt x="189099" y="1512056"/>
                  </a:moveTo>
                  <a:lnTo>
                    <a:pt x="378099" y="1512056"/>
                  </a:lnTo>
                  <a:lnTo>
                    <a:pt x="378099" y="1701056"/>
                  </a:lnTo>
                  <a:lnTo>
                    <a:pt x="189099" y="1701056"/>
                  </a:lnTo>
                  <a:lnTo>
                    <a:pt x="189099" y="151205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ED1D81CC-D5E8-C20E-96AA-C58A29A0D831}"/>
                </a:ext>
              </a:extLst>
            </p:cNvPr>
            <p:cNvSpPr/>
            <p:nvPr/>
          </p:nvSpPr>
          <p:spPr>
            <a:xfrm>
              <a:off x="6230962" y="32118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8B349E1C-08AD-C1B2-4D14-9D04292784C5}"/>
                </a:ext>
              </a:extLst>
            </p:cNvPr>
            <p:cNvSpPr/>
            <p:nvPr/>
          </p:nvSpPr>
          <p:spPr>
            <a:xfrm>
              <a:off x="6230962" y="2833869"/>
              <a:ext cx="567690" cy="945515"/>
            </a:xfrm>
            <a:custGeom>
              <a:avLst/>
              <a:gdLst/>
              <a:ahLst/>
              <a:cxnLst/>
              <a:rect l="l" t="t" r="r" b="b"/>
              <a:pathLst>
                <a:path w="56769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56769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567690" h="945514">
                  <a:moveTo>
                    <a:pt x="0" y="756023"/>
                  </a:moveTo>
                  <a:lnTo>
                    <a:pt x="188999" y="756023"/>
                  </a:lnTo>
                  <a:lnTo>
                    <a:pt x="188999" y="945023"/>
                  </a:lnTo>
                  <a:lnTo>
                    <a:pt x="0" y="945023"/>
                  </a:lnTo>
                  <a:lnTo>
                    <a:pt x="0" y="756023"/>
                  </a:lnTo>
                  <a:close/>
                </a:path>
                <a:path w="567690" h="945514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567690" h="945514">
                  <a:moveTo>
                    <a:pt x="189124" y="188899"/>
                  </a:moveTo>
                  <a:lnTo>
                    <a:pt x="378124" y="188899"/>
                  </a:lnTo>
                  <a:lnTo>
                    <a:pt x="378124" y="377899"/>
                  </a:lnTo>
                  <a:lnTo>
                    <a:pt x="189124" y="377899"/>
                  </a:lnTo>
                  <a:lnTo>
                    <a:pt x="189124" y="188899"/>
                  </a:lnTo>
                  <a:close/>
                </a:path>
                <a:path w="567690" h="945514">
                  <a:moveTo>
                    <a:pt x="189124" y="378024"/>
                  </a:moveTo>
                  <a:lnTo>
                    <a:pt x="378124" y="378024"/>
                  </a:lnTo>
                  <a:lnTo>
                    <a:pt x="378124" y="567023"/>
                  </a:lnTo>
                  <a:lnTo>
                    <a:pt x="189124" y="567023"/>
                  </a:lnTo>
                  <a:lnTo>
                    <a:pt x="189124" y="378024"/>
                  </a:lnTo>
                  <a:close/>
                </a:path>
                <a:path w="567690" h="945514">
                  <a:moveTo>
                    <a:pt x="189124" y="566923"/>
                  </a:moveTo>
                  <a:lnTo>
                    <a:pt x="378124" y="566923"/>
                  </a:lnTo>
                  <a:lnTo>
                    <a:pt x="378124" y="755923"/>
                  </a:lnTo>
                  <a:lnTo>
                    <a:pt x="189124" y="755923"/>
                  </a:lnTo>
                  <a:lnTo>
                    <a:pt x="189124" y="566923"/>
                  </a:lnTo>
                  <a:close/>
                </a:path>
                <a:path w="567690" h="945514">
                  <a:moveTo>
                    <a:pt x="189124" y="756023"/>
                  </a:moveTo>
                  <a:lnTo>
                    <a:pt x="378124" y="756023"/>
                  </a:lnTo>
                  <a:lnTo>
                    <a:pt x="378124" y="945023"/>
                  </a:lnTo>
                  <a:lnTo>
                    <a:pt x="189124" y="945023"/>
                  </a:lnTo>
                  <a:lnTo>
                    <a:pt x="189124" y="756023"/>
                  </a:lnTo>
                  <a:close/>
                </a:path>
                <a:path w="567690" h="945514">
                  <a:moveTo>
                    <a:pt x="378224" y="0"/>
                  </a:moveTo>
                  <a:lnTo>
                    <a:pt x="567223" y="0"/>
                  </a:lnTo>
                  <a:lnTo>
                    <a:pt x="567223" y="188999"/>
                  </a:lnTo>
                  <a:lnTo>
                    <a:pt x="378224" y="188999"/>
                  </a:lnTo>
                  <a:lnTo>
                    <a:pt x="378224" y="0"/>
                  </a:lnTo>
                  <a:close/>
                </a:path>
                <a:path w="567690" h="945514">
                  <a:moveTo>
                    <a:pt x="378224" y="188899"/>
                  </a:moveTo>
                  <a:lnTo>
                    <a:pt x="567223" y="188899"/>
                  </a:lnTo>
                  <a:lnTo>
                    <a:pt x="567223" y="377899"/>
                  </a:lnTo>
                  <a:lnTo>
                    <a:pt x="378224" y="377899"/>
                  </a:lnTo>
                  <a:lnTo>
                    <a:pt x="378224" y="18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55A9F6B-09CA-9AFE-A3A7-1EAAF968D6A1}"/>
                </a:ext>
              </a:extLst>
            </p:cNvPr>
            <p:cNvSpPr/>
            <p:nvPr/>
          </p:nvSpPr>
          <p:spPr>
            <a:xfrm>
              <a:off x="6609186" y="32118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E2A4FDAE-3687-6A85-D3CD-D574CAE17E56}"/>
                </a:ext>
              </a:extLst>
            </p:cNvPr>
            <p:cNvSpPr/>
            <p:nvPr/>
          </p:nvSpPr>
          <p:spPr>
            <a:xfrm>
              <a:off x="6609186" y="32118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C2D96A09-F8D5-E041-1B60-9AB08C8455AE}"/>
                </a:ext>
              </a:extLst>
            </p:cNvPr>
            <p:cNvSpPr/>
            <p:nvPr/>
          </p:nvSpPr>
          <p:spPr>
            <a:xfrm>
              <a:off x="6609186" y="34007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805F3EA-2EBF-D451-26BD-8BA7E6A1837D}"/>
                </a:ext>
              </a:extLst>
            </p:cNvPr>
            <p:cNvSpPr/>
            <p:nvPr/>
          </p:nvSpPr>
          <p:spPr>
            <a:xfrm>
              <a:off x="6609186" y="2833869"/>
              <a:ext cx="567690" cy="945515"/>
            </a:xfrm>
            <a:custGeom>
              <a:avLst/>
              <a:gdLst/>
              <a:ahLst/>
              <a:cxnLst/>
              <a:rect l="l" t="t" r="r" b="b"/>
              <a:pathLst>
                <a:path w="56769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567690" h="945514">
                  <a:moveTo>
                    <a:pt x="0" y="756023"/>
                  </a:moveTo>
                  <a:lnTo>
                    <a:pt x="188999" y="756023"/>
                  </a:lnTo>
                  <a:lnTo>
                    <a:pt x="188999" y="945023"/>
                  </a:lnTo>
                  <a:lnTo>
                    <a:pt x="0" y="945023"/>
                  </a:lnTo>
                  <a:lnTo>
                    <a:pt x="0" y="756023"/>
                  </a:lnTo>
                  <a:close/>
                </a:path>
                <a:path w="567690" h="945514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567690" h="945514">
                  <a:moveTo>
                    <a:pt x="189099" y="188899"/>
                  </a:moveTo>
                  <a:lnTo>
                    <a:pt x="378099" y="188899"/>
                  </a:lnTo>
                  <a:lnTo>
                    <a:pt x="378099" y="377899"/>
                  </a:lnTo>
                  <a:lnTo>
                    <a:pt x="189099" y="377899"/>
                  </a:lnTo>
                  <a:lnTo>
                    <a:pt x="189099" y="188899"/>
                  </a:lnTo>
                  <a:close/>
                </a:path>
                <a:path w="567690" h="945514">
                  <a:moveTo>
                    <a:pt x="189099" y="378024"/>
                  </a:moveTo>
                  <a:lnTo>
                    <a:pt x="378099" y="378024"/>
                  </a:lnTo>
                  <a:lnTo>
                    <a:pt x="378099" y="567023"/>
                  </a:lnTo>
                  <a:lnTo>
                    <a:pt x="189099" y="567023"/>
                  </a:lnTo>
                  <a:lnTo>
                    <a:pt x="189099" y="378024"/>
                  </a:lnTo>
                  <a:close/>
                </a:path>
                <a:path w="567690" h="945514">
                  <a:moveTo>
                    <a:pt x="189099" y="566923"/>
                  </a:moveTo>
                  <a:lnTo>
                    <a:pt x="378099" y="566923"/>
                  </a:lnTo>
                  <a:lnTo>
                    <a:pt x="378099" y="755923"/>
                  </a:lnTo>
                  <a:lnTo>
                    <a:pt x="189099" y="755923"/>
                  </a:lnTo>
                  <a:lnTo>
                    <a:pt x="189099" y="566923"/>
                  </a:lnTo>
                  <a:close/>
                </a:path>
                <a:path w="567690" h="945514">
                  <a:moveTo>
                    <a:pt x="189099" y="756023"/>
                  </a:moveTo>
                  <a:lnTo>
                    <a:pt x="378099" y="756023"/>
                  </a:lnTo>
                  <a:lnTo>
                    <a:pt x="378099" y="945023"/>
                  </a:lnTo>
                  <a:lnTo>
                    <a:pt x="189099" y="945023"/>
                  </a:lnTo>
                  <a:lnTo>
                    <a:pt x="189099" y="756023"/>
                  </a:lnTo>
                  <a:close/>
                </a:path>
                <a:path w="567690" h="945514">
                  <a:moveTo>
                    <a:pt x="378224" y="0"/>
                  </a:moveTo>
                  <a:lnTo>
                    <a:pt x="567223" y="0"/>
                  </a:lnTo>
                  <a:lnTo>
                    <a:pt x="567223" y="188999"/>
                  </a:lnTo>
                  <a:lnTo>
                    <a:pt x="378224" y="188999"/>
                  </a:lnTo>
                  <a:lnTo>
                    <a:pt x="378224" y="0"/>
                  </a:lnTo>
                  <a:close/>
                </a:path>
                <a:path w="567690" h="945514">
                  <a:moveTo>
                    <a:pt x="378224" y="188899"/>
                  </a:moveTo>
                  <a:lnTo>
                    <a:pt x="567223" y="188899"/>
                  </a:lnTo>
                  <a:lnTo>
                    <a:pt x="567223" y="377899"/>
                  </a:lnTo>
                  <a:lnTo>
                    <a:pt x="378224" y="377899"/>
                  </a:lnTo>
                  <a:lnTo>
                    <a:pt x="378224" y="18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D7F99E49-E892-C982-7BB4-C96AB09C830F}"/>
                </a:ext>
              </a:extLst>
            </p:cNvPr>
            <p:cNvSpPr/>
            <p:nvPr/>
          </p:nvSpPr>
          <p:spPr>
            <a:xfrm>
              <a:off x="6987411" y="32118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CD5B147F-D005-693E-36B8-DE98566257EA}"/>
                </a:ext>
              </a:extLst>
            </p:cNvPr>
            <p:cNvSpPr/>
            <p:nvPr/>
          </p:nvSpPr>
          <p:spPr>
            <a:xfrm>
              <a:off x="6987411" y="2833869"/>
              <a:ext cx="567690" cy="945515"/>
            </a:xfrm>
            <a:custGeom>
              <a:avLst/>
              <a:gdLst/>
              <a:ahLst/>
              <a:cxnLst/>
              <a:rect l="l" t="t" r="r" b="b"/>
              <a:pathLst>
                <a:path w="56769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56769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567690" h="945514">
                  <a:moveTo>
                    <a:pt x="0" y="756023"/>
                  </a:moveTo>
                  <a:lnTo>
                    <a:pt x="188999" y="756023"/>
                  </a:lnTo>
                  <a:lnTo>
                    <a:pt x="188999" y="945023"/>
                  </a:lnTo>
                  <a:lnTo>
                    <a:pt x="0" y="945023"/>
                  </a:lnTo>
                  <a:lnTo>
                    <a:pt x="0" y="756023"/>
                  </a:lnTo>
                  <a:close/>
                </a:path>
                <a:path w="567690" h="945514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567690" h="945514">
                  <a:moveTo>
                    <a:pt x="189099" y="188899"/>
                  </a:moveTo>
                  <a:lnTo>
                    <a:pt x="378099" y="188899"/>
                  </a:lnTo>
                  <a:lnTo>
                    <a:pt x="378099" y="377899"/>
                  </a:lnTo>
                  <a:lnTo>
                    <a:pt x="189099" y="377899"/>
                  </a:lnTo>
                  <a:lnTo>
                    <a:pt x="189099" y="188899"/>
                  </a:lnTo>
                  <a:close/>
                </a:path>
                <a:path w="567690" h="945514">
                  <a:moveTo>
                    <a:pt x="189099" y="378024"/>
                  </a:moveTo>
                  <a:lnTo>
                    <a:pt x="378099" y="378024"/>
                  </a:lnTo>
                  <a:lnTo>
                    <a:pt x="378099" y="567023"/>
                  </a:lnTo>
                  <a:lnTo>
                    <a:pt x="189099" y="567023"/>
                  </a:lnTo>
                  <a:lnTo>
                    <a:pt x="189099" y="378024"/>
                  </a:lnTo>
                  <a:close/>
                </a:path>
                <a:path w="567690" h="945514">
                  <a:moveTo>
                    <a:pt x="189099" y="566923"/>
                  </a:moveTo>
                  <a:lnTo>
                    <a:pt x="378099" y="566923"/>
                  </a:lnTo>
                  <a:lnTo>
                    <a:pt x="378099" y="755923"/>
                  </a:lnTo>
                  <a:lnTo>
                    <a:pt x="189099" y="755923"/>
                  </a:lnTo>
                  <a:lnTo>
                    <a:pt x="189099" y="566923"/>
                  </a:lnTo>
                  <a:close/>
                </a:path>
                <a:path w="567690" h="945514">
                  <a:moveTo>
                    <a:pt x="189099" y="756023"/>
                  </a:moveTo>
                  <a:lnTo>
                    <a:pt x="378099" y="756023"/>
                  </a:lnTo>
                  <a:lnTo>
                    <a:pt x="378099" y="945023"/>
                  </a:lnTo>
                  <a:lnTo>
                    <a:pt x="189099" y="945023"/>
                  </a:lnTo>
                  <a:lnTo>
                    <a:pt x="189099" y="756023"/>
                  </a:lnTo>
                  <a:close/>
                </a:path>
                <a:path w="567690" h="945514">
                  <a:moveTo>
                    <a:pt x="378199" y="188899"/>
                  </a:moveTo>
                  <a:lnTo>
                    <a:pt x="567198" y="188899"/>
                  </a:lnTo>
                  <a:lnTo>
                    <a:pt x="567198" y="377899"/>
                  </a:lnTo>
                  <a:lnTo>
                    <a:pt x="378199" y="377899"/>
                  </a:lnTo>
                  <a:lnTo>
                    <a:pt x="378199" y="188899"/>
                  </a:lnTo>
                  <a:close/>
                </a:path>
                <a:path w="567690" h="945514">
                  <a:moveTo>
                    <a:pt x="378199" y="378024"/>
                  </a:moveTo>
                  <a:lnTo>
                    <a:pt x="567198" y="378024"/>
                  </a:lnTo>
                  <a:lnTo>
                    <a:pt x="567198" y="567023"/>
                  </a:lnTo>
                  <a:lnTo>
                    <a:pt x="378199" y="567023"/>
                  </a:lnTo>
                  <a:lnTo>
                    <a:pt x="378199" y="378024"/>
                  </a:lnTo>
                  <a:close/>
                </a:path>
                <a:path w="567690" h="945514">
                  <a:moveTo>
                    <a:pt x="378199" y="566923"/>
                  </a:moveTo>
                  <a:lnTo>
                    <a:pt x="567198" y="566923"/>
                  </a:lnTo>
                  <a:lnTo>
                    <a:pt x="567198" y="755923"/>
                  </a:lnTo>
                  <a:lnTo>
                    <a:pt x="378199" y="755923"/>
                  </a:lnTo>
                  <a:lnTo>
                    <a:pt x="378199" y="566923"/>
                  </a:lnTo>
                  <a:close/>
                </a:path>
                <a:path w="567690" h="945514">
                  <a:moveTo>
                    <a:pt x="378199" y="756023"/>
                  </a:moveTo>
                  <a:lnTo>
                    <a:pt x="567198" y="756023"/>
                  </a:lnTo>
                  <a:lnTo>
                    <a:pt x="567198" y="945023"/>
                  </a:lnTo>
                  <a:lnTo>
                    <a:pt x="378199" y="945023"/>
                  </a:lnTo>
                  <a:lnTo>
                    <a:pt x="378199" y="7560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29">
            <a:extLst>
              <a:ext uri="{FF2B5EF4-FFF2-40B4-BE49-F238E27FC236}">
                <a16:creationId xmlns:a16="http://schemas.microsoft.com/office/drawing/2014/main" id="{4F0E531C-ADED-1CC2-C37E-D0950ABE96DC}"/>
              </a:ext>
            </a:extLst>
          </p:cNvPr>
          <p:cNvGrpSpPr/>
          <p:nvPr/>
        </p:nvGrpSpPr>
        <p:grpSpPr>
          <a:xfrm>
            <a:off x="2210246" y="1940576"/>
            <a:ext cx="1522730" cy="3098800"/>
            <a:chOff x="1795943" y="814800"/>
            <a:chExt cx="1522730" cy="3098800"/>
          </a:xfrm>
        </p:grpSpPr>
        <p:sp>
          <p:nvSpPr>
            <p:cNvPr id="67" name="object 30">
              <a:extLst>
                <a:ext uri="{FF2B5EF4-FFF2-40B4-BE49-F238E27FC236}">
                  <a16:creationId xmlns:a16="http://schemas.microsoft.com/office/drawing/2014/main" id="{96CF12FB-35AD-F971-EC07-5DC874F1385A}"/>
                </a:ext>
              </a:extLst>
            </p:cNvPr>
            <p:cNvSpPr/>
            <p:nvPr/>
          </p:nvSpPr>
          <p:spPr>
            <a:xfrm>
              <a:off x="1800706" y="1364379"/>
              <a:ext cx="1512861" cy="25488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1">
              <a:extLst>
                <a:ext uri="{FF2B5EF4-FFF2-40B4-BE49-F238E27FC236}">
                  <a16:creationId xmlns:a16="http://schemas.microsoft.com/office/drawing/2014/main" id="{F2650B51-11AF-5BE2-FCEC-B0A0DCD3B343}"/>
                </a:ext>
              </a:extLst>
            </p:cNvPr>
            <p:cNvSpPr/>
            <p:nvPr/>
          </p:nvSpPr>
          <p:spPr>
            <a:xfrm>
              <a:off x="1800706" y="1547196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378460" h="1323339">
                  <a:moveTo>
                    <a:pt x="0" y="189107"/>
                  </a:moveTo>
                  <a:lnTo>
                    <a:pt x="188999" y="189107"/>
                  </a:lnTo>
                  <a:lnTo>
                    <a:pt x="188999" y="378106"/>
                  </a:lnTo>
                  <a:lnTo>
                    <a:pt x="0" y="378106"/>
                  </a:lnTo>
                  <a:lnTo>
                    <a:pt x="0" y="189107"/>
                  </a:lnTo>
                  <a:close/>
                </a:path>
                <a:path w="378460" h="1323339">
                  <a:moveTo>
                    <a:pt x="0" y="378016"/>
                  </a:moveTo>
                  <a:lnTo>
                    <a:pt x="188999" y="378016"/>
                  </a:lnTo>
                  <a:lnTo>
                    <a:pt x="188999" y="567016"/>
                  </a:lnTo>
                  <a:lnTo>
                    <a:pt x="0" y="567016"/>
                  </a:lnTo>
                  <a:lnTo>
                    <a:pt x="0" y="378016"/>
                  </a:lnTo>
                  <a:close/>
                </a:path>
                <a:path w="378460" h="1323339">
                  <a:moveTo>
                    <a:pt x="0" y="567123"/>
                  </a:moveTo>
                  <a:lnTo>
                    <a:pt x="188999" y="567123"/>
                  </a:lnTo>
                  <a:lnTo>
                    <a:pt x="188999" y="756123"/>
                  </a:lnTo>
                  <a:lnTo>
                    <a:pt x="0" y="756123"/>
                  </a:lnTo>
                  <a:lnTo>
                    <a:pt x="0" y="567123"/>
                  </a:lnTo>
                  <a:close/>
                </a:path>
                <a:path w="378460" h="1323339">
                  <a:moveTo>
                    <a:pt x="0" y="756033"/>
                  </a:moveTo>
                  <a:lnTo>
                    <a:pt x="188999" y="756033"/>
                  </a:lnTo>
                  <a:lnTo>
                    <a:pt x="188999" y="945033"/>
                  </a:lnTo>
                  <a:lnTo>
                    <a:pt x="0" y="945033"/>
                  </a:lnTo>
                  <a:lnTo>
                    <a:pt x="0" y="756033"/>
                  </a:lnTo>
                  <a:close/>
                </a:path>
                <a:path w="37846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47"/>
                  </a:lnTo>
                  <a:lnTo>
                    <a:pt x="0" y="1134147"/>
                  </a:lnTo>
                  <a:lnTo>
                    <a:pt x="0" y="945140"/>
                  </a:lnTo>
                  <a:close/>
                </a:path>
                <a:path w="378460" h="1323339">
                  <a:moveTo>
                    <a:pt x="0" y="1134047"/>
                  </a:moveTo>
                  <a:lnTo>
                    <a:pt x="188999" y="1134047"/>
                  </a:lnTo>
                  <a:lnTo>
                    <a:pt x="188999" y="1323047"/>
                  </a:lnTo>
                  <a:lnTo>
                    <a:pt x="0" y="1323047"/>
                  </a:lnTo>
                  <a:lnTo>
                    <a:pt x="0" y="1134047"/>
                  </a:lnTo>
                  <a:close/>
                </a:path>
                <a:path w="378460" h="1323339">
                  <a:moveTo>
                    <a:pt x="189109" y="0"/>
                  </a:moveTo>
                  <a:lnTo>
                    <a:pt x="378109" y="0"/>
                  </a:lnTo>
                  <a:lnTo>
                    <a:pt x="378109" y="188999"/>
                  </a:lnTo>
                  <a:lnTo>
                    <a:pt x="189109" y="188999"/>
                  </a:lnTo>
                  <a:lnTo>
                    <a:pt x="189109" y="0"/>
                  </a:lnTo>
                  <a:close/>
                </a:path>
                <a:path w="378460" h="1323339">
                  <a:moveTo>
                    <a:pt x="189109" y="189107"/>
                  </a:moveTo>
                  <a:lnTo>
                    <a:pt x="378109" y="189107"/>
                  </a:lnTo>
                  <a:lnTo>
                    <a:pt x="378109" y="378106"/>
                  </a:lnTo>
                  <a:lnTo>
                    <a:pt x="189109" y="378106"/>
                  </a:lnTo>
                  <a:lnTo>
                    <a:pt x="189109" y="189107"/>
                  </a:lnTo>
                  <a:close/>
                </a:path>
                <a:path w="378460" h="1323339">
                  <a:moveTo>
                    <a:pt x="189109" y="378016"/>
                  </a:moveTo>
                  <a:lnTo>
                    <a:pt x="378109" y="378016"/>
                  </a:lnTo>
                  <a:lnTo>
                    <a:pt x="378109" y="567016"/>
                  </a:lnTo>
                  <a:lnTo>
                    <a:pt x="189109" y="567016"/>
                  </a:lnTo>
                  <a:lnTo>
                    <a:pt x="189109" y="378016"/>
                  </a:lnTo>
                  <a:close/>
                </a:path>
                <a:path w="378460" h="1323339">
                  <a:moveTo>
                    <a:pt x="189109" y="567123"/>
                  </a:moveTo>
                  <a:lnTo>
                    <a:pt x="378109" y="567123"/>
                  </a:lnTo>
                  <a:lnTo>
                    <a:pt x="378109" y="756123"/>
                  </a:lnTo>
                  <a:lnTo>
                    <a:pt x="189109" y="756123"/>
                  </a:lnTo>
                  <a:lnTo>
                    <a:pt x="189109" y="5671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2">
              <a:extLst>
                <a:ext uri="{FF2B5EF4-FFF2-40B4-BE49-F238E27FC236}">
                  <a16:creationId xmlns:a16="http://schemas.microsoft.com/office/drawing/2014/main" id="{A02660ED-71F8-F807-A831-8B1D4E24FCAA}"/>
                </a:ext>
              </a:extLst>
            </p:cNvPr>
            <p:cNvSpPr/>
            <p:nvPr/>
          </p:nvSpPr>
          <p:spPr>
            <a:xfrm>
              <a:off x="1989815" y="230323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3">
              <a:extLst>
                <a:ext uri="{FF2B5EF4-FFF2-40B4-BE49-F238E27FC236}">
                  <a16:creationId xmlns:a16="http://schemas.microsoft.com/office/drawing/2014/main" id="{49BBBF45-4E37-7546-54E6-1C276E8B0AF0}"/>
                </a:ext>
              </a:extLst>
            </p:cNvPr>
            <p:cNvSpPr/>
            <p:nvPr/>
          </p:nvSpPr>
          <p:spPr>
            <a:xfrm>
              <a:off x="1989815" y="230323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4">
              <a:extLst>
                <a:ext uri="{FF2B5EF4-FFF2-40B4-BE49-F238E27FC236}">
                  <a16:creationId xmlns:a16="http://schemas.microsoft.com/office/drawing/2014/main" id="{72BF4DB7-6E9F-C4F6-5E85-3E4B15DF3E75}"/>
                </a:ext>
              </a:extLst>
            </p:cNvPr>
            <p:cNvSpPr/>
            <p:nvPr/>
          </p:nvSpPr>
          <p:spPr>
            <a:xfrm>
              <a:off x="1989815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9007"/>
                  </a:moveTo>
                  <a:lnTo>
                    <a:pt x="0" y="189007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9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5">
              <a:extLst>
                <a:ext uri="{FF2B5EF4-FFF2-40B4-BE49-F238E27FC236}">
                  <a16:creationId xmlns:a16="http://schemas.microsoft.com/office/drawing/2014/main" id="{43399A3F-1D4F-B0ED-F632-BEA03FD0E633}"/>
                </a:ext>
              </a:extLst>
            </p:cNvPr>
            <p:cNvSpPr/>
            <p:nvPr/>
          </p:nvSpPr>
          <p:spPr>
            <a:xfrm>
              <a:off x="1989815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9007"/>
                  </a:lnTo>
                  <a:lnTo>
                    <a:pt x="0" y="1890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6">
              <a:extLst>
                <a:ext uri="{FF2B5EF4-FFF2-40B4-BE49-F238E27FC236}">
                  <a16:creationId xmlns:a16="http://schemas.microsoft.com/office/drawing/2014/main" id="{580B1DDA-6B29-30C4-F351-6095973F4645}"/>
                </a:ext>
              </a:extLst>
            </p:cNvPr>
            <p:cNvSpPr/>
            <p:nvPr/>
          </p:nvSpPr>
          <p:spPr>
            <a:xfrm>
              <a:off x="1989815" y="26812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7">
              <a:extLst>
                <a:ext uri="{FF2B5EF4-FFF2-40B4-BE49-F238E27FC236}">
                  <a16:creationId xmlns:a16="http://schemas.microsoft.com/office/drawing/2014/main" id="{3A4A2499-4505-F782-2A53-4454C69F2AB1}"/>
                </a:ext>
              </a:extLst>
            </p:cNvPr>
            <p:cNvSpPr/>
            <p:nvPr/>
          </p:nvSpPr>
          <p:spPr>
            <a:xfrm>
              <a:off x="1989815" y="1547196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1134047"/>
                  </a:moveTo>
                  <a:lnTo>
                    <a:pt x="188999" y="1134047"/>
                  </a:lnTo>
                  <a:lnTo>
                    <a:pt x="188999" y="1323047"/>
                  </a:lnTo>
                  <a:lnTo>
                    <a:pt x="0" y="1323047"/>
                  </a:lnTo>
                  <a:lnTo>
                    <a:pt x="0" y="1134047"/>
                  </a:lnTo>
                  <a:close/>
                </a:path>
                <a:path w="378460" h="1323339">
                  <a:moveTo>
                    <a:pt x="189107" y="0"/>
                  </a:moveTo>
                  <a:lnTo>
                    <a:pt x="378106" y="0"/>
                  </a:lnTo>
                  <a:lnTo>
                    <a:pt x="378106" y="188999"/>
                  </a:lnTo>
                  <a:lnTo>
                    <a:pt x="189107" y="188999"/>
                  </a:lnTo>
                  <a:lnTo>
                    <a:pt x="189107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8">
              <a:extLst>
                <a:ext uri="{FF2B5EF4-FFF2-40B4-BE49-F238E27FC236}">
                  <a16:creationId xmlns:a16="http://schemas.microsoft.com/office/drawing/2014/main" id="{306272AF-CF44-62AF-EA2F-8DBA57588669}"/>
                </a:ext>
              </a:extLst>
            </p:cNvPr>
            <p:cNvSpPr/>
            <p:nvPr/>
          </p:nvSpPr>
          <p:spPr>
            <a:xfrm>
              <a:off x="2178923" y="173630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9">
              <a:extLst>
                <a:ext uri="{FF2B5EF4-FFF2-40B4-BE49-F238E27FC236}">
                  <a16:creationId xmlns:a16="http://schemas.microsoft.com/office/drawing/2014/main" id="{DC51347B-AB9D-7E00-9031-90FB799D42A4}"/>
                </a:ext>
              </a:extLst>
            </p:cNvPr>
            <p:cNvSpPr/>
            <p:nvPr/>
          </p:nvSpPr>
          <p:spPr>
            <a:xfrm>
              <a:off x="2178923" y="173630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0">
              <a:extLst>
                <a:ext uri="{FF2B5EF4-FFF2-40B4-BE49-F238E27FC236}">
                  <a16:creationId xmlns:a16="http://schemas.microsoft.com/office/drawing/2014/main" id="{556FEFEE-5CA0-D284-B1FD-6068C402320A}"/>
                </a:ext>
              </a:extLst>
            </p:cNvPr>
            <p:cNvSpPr/>
            <p:nvPr/>
          </p:nvSpPr>
          <p:spPr>
            <a:xfrm>
              <a:off x="2178923" y="19252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1">
              <a:extLst>
                <a:ext uri="{FF2B5EF4-FFF2-40B4-BE49-F238E27FC236}">
                  <a16:creationId xmlns:a16="http://schemas.microsoft.com/office/drawing/2014/main" id="{58C94A3C-F920-0E0C-2343-81BDED6DB74B}"/>
                </a:ext>
              </a:extLst>
            </p:cNvPr>
            <p:cNvSpPr/>
            <p:nvPr/>
          </p:nvSpPr>
          <p:spPr>
            <a:xfrm>
              <a:off x="2178923" y="19252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2">
              <a:extLst>
                <a:ext uri="{FF2B5EF4-FFF2-40B4-BE49-F238E27FC236}">
                  <a16:creationId xmlns:a16="http://schemas.microsoft.com/office/drawing/2014/main" id="{D7F57AC2-580A-A82E-EE22-B02D7FA5734B}"/>
                </a:ext>
              </a:extLst>
            </p:cNvPr>
            <p:cNvSpPr/>
            <p:nvPr/>
          </p:nvSpPr>
          <p:spPr>
            <a:xfrm>
              <a:off x="2178923" y="211432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3">
              <a:extLst>
                <a:ext uri="{FF2B5EF4-FFF2-40B4-BE49-F238E27FC236}">
                  <a16:creationId xmlns:a16="http://schemas.microsoft.com/office/drawing/2014/main" id="{425597C4-0C83-C6B5-144E-C29629C346C2}"/>
                </a:ext>
              </a:extLst>
            </p:cNvPr>
            <p:cNvSpPr/>
            <p:nvPr/>
          </p:nvSpPr>
          <p:spPr>
            <a:xfrm>
              <a:off x="2178923" y="2114320"/>
              <a:ext cx="189230" cy="378460"/>
            </a:xfrm>
            <a:custGeom>
              <a:avLst/>
              <a:gdLst/>
              <a:ahLst/>
              <a:cxnLst/>
              <a:rect l="l" t="t" r="r" b="b"/>
              <a:pathLst>
                <a:path w="189230" h="37846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189230" h="378460">
                  <a:moveTo>
                    <a:pt x="0" y="188909"/>
                  </a:moveTo>
                  <a:lnTo>
                    <a:pt x="188999" y="188909"/>
                  </a:lnTo>
                  <a:lnTo>
                    <a:pt x="188999" y="377909"/>
                  </a:lnTo>
                  <a:lnTo>
                    <a:pt x="0" y="377909"/>
                  </a:lnTo>
                  <a:lnTo>
                    <a:pt x="0" y="18890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4">
              <a:extLst>
                <a:ext uri="{FF2B5EF4-FFF2-40B4-BE49-F238E27FC236}">
                  <a16:creationId xmlns:a16="http://schemas.microsoft.com/office/drawing/2014/main" id="{85BE28A3-2D68-4EDC-B436-9D51B1DA872A}"/>
                </a:ext>
              </a:extLst>
            </p:cNvPr>
            <p:cNvSpPr/>
            <p:nvPr/>
          </p:nvSpPr>
          <p:spPr>
            <a:xfrm>
              <a:off x="2178923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9007"/>
                  </a:moveTo>
                  <a:lnTo>
                    <a:pt x="0" y="189007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9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5">
              <a:extLst>
                <a:ext uri="{FF2B5EF4-FFF2-40B4-BE49-F238E27FC236}">
                  <a16:creationId xmlns:a16="http://schemas.microsoft.com/office/drawing/2014/main" id="{F127A8F5-0C84-DDD1-757E-18A5E631A2CD}"/>
                </a:ext>
              </a:extLst>
            </p:cNvPr>
            <p:cNvSpPr/>
            <p:nvPr/>
          </p:nvSpPr>
          <p:spPr>
            <a:xfrm>
              <a:off x="2178923" y="1547196"/>
              <a:ext cx="567690" cy="1323340"/>
            </a:xfrm>
            <a:custGeom>
              <a:avLst/>
              <a:gdLst/>
              <a:ahLst/>
              <a:cxnLst/>
              <a:rect l="l" t="t" r="r" b="b"/>
              <a:pathLst>
                <a:path w="567689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47"/>
                  </a:lnTo>
                  <a:lnTo>
                    <a:pt x="0" y="1134147"/>
                  </a:lnTo>
                  <a:lnTo>
                    <a:pt x="0" y="945140"/>
                  </a:lnTo>
                  <a:close/>
                </a:path>
                <a:path w="567689" h="1323339">
                  <a:moveTo>
                    <a:pt x="0" y="1134047"/>
                  </a:moveTo>
                  <a:lnTo>
                    <a:pt x="188999" y="1134047"/>
                  </a:lnTo>
                  <a:lnTo>
                    <a:pt x="188999" y="1323047"/>
                  </a:lnTo>
                  <a:lnTo>
                    <a:pt x="0" y="1323047"/>
                  </a:lnTo>
                  <a:lnTo>
                    <a:pt x="0" y="1134047"/>
                  </a:lnTo>
                  <a:close/>
                </a:path>
                <a:path w="567689" h="1323339">
                  <a:moveTo>
                    <a:pt x="189107" y="0"/>
                  </a:moveTo>
                  <a:lnTo>
                    <a:pt x="378096" y="0"/>
                  </a:lnTo>
                  <a:lnTo>
                    <a:pt x="378096" y="188999"/>
                  </a:lnTo>
                  <a:lnTo>
                    <a:pt x="189107" y="188999"/>
                  </a:lnTo>
                  <a:lnTo>
                    <a:pt x="189107" y="0"/>
                  </a:lnTo>
                  <a:close/>
                </a:path>
                <a:path w="567689" h="1323339">
                  <a:moveTo>
                    <a:pt x="189107" y="189107"/>
                  </a:moveTo>
                  <a:lnTo>
                    <a:pt x="378096" y="189107"/>
                  </a:lnTo>
                  <a:lnTo>
                    <a:pt x="378096" y="378106"/>
                  </a:lnTo>
                  <a:lnTo>
                    <a:pt x="189107" y="378106"/>
                  </a:lnTo>
                  <a:lnTo>
                    <a:pt x="189107" y="189107"/>
                  </a:lnTo>
                  <a:close/>
                </a:path>
                <a:path w="567689" h="1323339">
                  <a:moveTo>
                    <a:pt x="189107" y="378016"/>
                  </a:moveTo>
                  <a:lnTo>
                    <a:pt x="378096" y="378016"/>
                  </a:lnTo>
                  <a:lnTo>
                    <a:pt x="378096" y="567016"/>
                  </a:lnTo>
                  <a:lnTo>
                    <a:pt x="189107" y="567016"/>
                  </a:lnTo>
                  <a:lnTo>
                    <a:pt x="189107" y="378016"/>
                  </a:lnTo>
                  <a:close/>
                </a:path>
                <a:path w="567689" h="1323339">
                  <a:moveTo>
                    <a:pt x="189107" y="945140"/>
                  </a:moveTo>
                  <a:lnTo>
                    <a:pt x="378096" y="945140"/>
                  </a:lnTo>
                  <a:lnTo>
                    <a:pt x="378096" y="1134147"/>
                  </a:lnTo>
                  <a:lnTo>
                    <a:pt x="189107" y="1134147"/>
                  </a:lnTo>
                  <a:lnTo>
                    <a:pt x="189107" y="945140"/>
                  </a:lnTo>
                  <a:close/>
                </a:path>
                <a:path w="567689" h="1323339">
                  <a:moveTo>
                    <a:pt x="189107" y="1134047"/>
                  </a:moveTo>
                  <a:lnTo>
                    <a:pt x="378096" y="1134047"/>
                  </a:lnTo>
                  <a:lnTo>
                    <a:pt x="378096" y="1323047"/>
                  </a:lnTo>
                  <a:lnTo>
                    <a:pt x="189107" y="1323047"/>
                  </a:lnTo>
                  <a:lnTo>
                    <a:pt x="189107" y="1134047"/>
                  </a:lnTo>
                  <a:close/>
                </a:path>
                <a:path w="567689" h="1323339">
                  <a:moveTo>
                    <a:pt x="378221" y="0"/>
                  </a:moveTo>
                  <a:lnTo>
                    <a:pt x="567221" y="0"/>
                  </a:lnTo>
                  <a:lnTo>
                    <a:pt x="567221" y="188999"/>
                  </a:lnTo>
                  <a:lnTo>
                    <a:pt x="378221" y="188999"/>
                  </a:lnTo>
                  <a:lnTo>
                    <a:pt x="378221" y="0"/>
                  </a:lnTo>
                  <a:close/>
                </a:path>
                <a:path w="567689" h="1323339">
                  <a:moveTo>
                    <a:pt x="378221" y="189107"/>
                  </a:moveTo>
                  <a:lnTo>
                    <a:pt x="567221" y="189107"/>
                  </a:lnTo>
                  <a:lnTo>
                    <a:pt x="567221" y="378106"/>
                  </a:lnTo>
                  <a:lnTo>
                    <a:pt x="378221" y="378106"/>
                  </a:lnTo>
                  <a:lnTo>
                    <a:pt x="378221" y="189107"/>
                  </a:lnTo>
                  <a:close/>
                </a:path>
                <a:path w="567689" h="1323339">
                  <a:moveTo>
                    <a:pt x="378221" y="378016"/>
                  </a:moveTo>
                  <a:lnTo>
                    <a:pt x="567221" y="378016"/>
                  </a:lnTo>
                  <a:lnTo>
                    <a:pt x="567221" y="567016"/>
                  </a:lnTo>
                  <a:lnTo>
                    <a:pt x="378221" y="567016"/>
                  </a:lnTo>
                  <a:lnTo>
                    <a:pt x="378221" y="378016"/>
                  </a:lnTo>
                  <a:close/>
                </a:path>
                <a:path w="567689" h="1323339">
                  <a:moveTo>
                    <a:pt x="378221" y="945140"/>
                  </a:moveTo>
                  <a:lnTo>
                    <a:pt x="567221" y="945140"/>
                  </a:lnTo>
                  <a:lnTo>
                    <a:pt x="567221" y="1134147"/>
                  </a:lnTo>
                  <a:lnTo>
                    <a:pt x="378221" y="1134147"/>
                  </a:lnTo>
                  <a:lnTo>
                    <a:pt x="378221" y="94514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46">
              <a:extLst>
                <a:ext uri="{FF2B5EF4-FFF2-40B4-BE49-F238E27FC236}">
                  <a16:creationId xmlns:a16="http://schemas.microsoft.com/office/drawing/2014/main" id="{FCD634C0-8DE5-93CB-BDC3-00C0597F4CA3}"/>
                </a:ext>
              </a:extLst>
            </p:cNvPr>
            <p:cNvSpPr/>
            <p:nvPr/>
          </p:nvSpPr>
          <p:spPr>
            <a:xfrm>
              <a:off x="2557144" y="26812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7">
              <a:extLst>
                <a:ext uri="{FF2B5EF4-FFF2-40B4-BE49-F238E27FC236}">
                  <a16:creationId xmlns:a16="http://schemas.microsoft.com/office/drawing/2014/main" id="{FFC92952-2F74-53E6-4CC5-7A35B2947612}"/>
                </a:ext>
              </a:extLst>
            </p:cNvPr>
            <p:cNvSpPr/>
            <p:nvPr/>
          </p:nvSpPr>
          <p:spPr>
            <a:xfrm>
              <a:off x="2557144" y="1547196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1134047"/>
                  </a:moveTo>
                  <a:lnTo>
                    <a:pt x="188999" y="1134047"/>
                  </a:lnTo>
                  <a:lnTo>
                    <a:pt x="188999" y="1323047"/>
                  </a:lnTo>
                  <a:lnTo>
                    <a:pt x="0" y="1323047"/>
                  </a:lnTo>
                  <a:lnTo>
                    <a:pt x="0" y="1134047"/>
                  </a:lnTo>
                  <a:close/>
                </a:path>
                <a:path w="378460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8">
              <a:extLst>
                <a:ext uri="{FF2B5EF4-FFF2-40B4-BE49-F238E27FC236}">
                  <a16:creationId xmlns:a16="http://schemas.microsoft.com/office/drawing/2014/main" id="{A9C0F2FE-BEE1-7FCE-9F00-40BC3BA84717}"/>
                </a:ext>
              </a:extLst>
            </p:cNvPr>
            <p:cNvSpPr/>
            <p:nvPr/>
          </p:nvSpPr>
          <p:spPr>
            <a:xfrm>
              <a:off x="2746244" y="19252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9">
              <a:extLst>
                <a:ext uri="{FF2B5EF4-FFF2-40B4-BE49-F238E27FC236}">
                  <a16:creationId xmlns:a16="http://schemas.microsoft.com/office/drawing/2014/main" id="{77F939B5-47E5-7A6A-A29B-1742A5BB8E05}"/>
                </a:ext>
              </a:extLst>
            </p:cNvPr>
            <p:cNvSpPr/>
            <p:nvPr/>
          </p:nvSpPr>
          <p:spPr>
            <a:xfrm>
              <a:off x="2746244" y="19252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0">
              <a:extLst>
                <a:ext uri="{FF2B5EF4-FFF2-40B4-BE49-F238E27FC236}">
                  <a16:creationId xmlns:a16="http://schemas.microsoft.com/office/drawing/2014/main" id="{935940BA-BFE6-EADB-9498-E2792ABAC145}"/>
                </a:ext>
              </a:extLst>
            </p:cNvPr>
            <p:cNvSpPr/>
            <p:nvPr/>
          </p:nvSpPr>
          <p:spPr>
            <a:xfrm>
              <a:off x="2746244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9007"/>
                  </a:moveTo>
                  <a:lnTo>
                    <a:pt x="0" y="189007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9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1">
              <a:extLst>
                <a:ext uri="{FF2B5EF4-FFF2-40B4-BE49-F238E27FC236}">
                  <a16:creationId xmlns:a16="http://schemas.microsoft.com/office/drawing/2014/main" id="{9846B72E-C44D-5752-A049-2E835087966E}"/>
                </a:ext>
              </a:extLst>
            </p:cNvPr>
            <p:cNvSpPr/>
            <p:nvPr/>
          </p:nvSpPr>
          <p:spPr>
            <a:xfrm>
              <a:off x="2746244" y="1547196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47"/>
                  </a:lnTo>
                  <a:lnTo>
                    <a:pt x="0" y="1134147"/>
                  </a:lnTo>
                  <a:lnTo>
                    <a:pt x="0" y="945140"/>
                  </a:lnTo>
                  <a:close/>
                </a:path>
                <a:path w="378460" h="1323339">
                  <a:moveTo>
                    <a:pt x="0" y="1134047"/>
                  </a:moveTo>
                  <a:lnTo>
                    <a:pt x="188999" y="1134047"/>
                  </a:lnTo>
                  <a:lnTo>
                    <a:pt x="188999" y="1323047"/>
                  </a:lnTo>
                  <a:lnTo>
                    <a:pt x="0" y="1323047"/>
                  </a:lnTo>
                  <a:lnTo>
                    <a:pt x="0" y="1134047"/>
                  </a:lnTo>
                  <a:close/>
                </a:path>
                <a:path w="378460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  <a:path w="378460" h="1323339">
                  <a:moveTo>
                    <a:pt x="189099" y="378016"/>
                  </a:moveTo>
                  <a:lnTo>
                    <a:pt x="378099" y="378016"/>
                  </a:lnTo>
                  <a:lnTo>
                    <a:pt x="378099" y="567016"/>
                  </a:lnTo>
                  <a:lnTo>
                    <a:pt x="189099" y="567016"/>
                  </a:lnTo>
                  <a:lnTo>
                    <a:pt x="189099" y="37801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52">
              <a:extLst>
                <a:ext uri="{FF2B5EF4-FFF2-40B4-BE49-F238E27FC236}">
                  <a16:creationId xmlns:a16="http://schemas.microsoft.com/office/drawing/2014/main" id="{F909919B-3566-1CE0-DF4A-65E5F887D3FB}"/>
                </a:ext>
              </a:extLst>
            </p:cNvPr>
            <p:cNvSpPr/>
            <p:nvPr/>
          </p:nvSpPr>
          <p:spPr>
            <a:xfrm>
              <a:off x="2935344" y="211432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53">
              <a:extLst>
                <a:ext uri="{FF2B5EF4-FFF2-40B4-BE49-F238E27FC236}">
                  <a16:creationId xmlns:a16="http://schemas.microsoft.com/office/drawing/2014/main" id="{88741B79-5D50-7577-D73C-DAC8EDC51A6C}"/>
                </a:ext>
              </a:extLst>
            </p:cNvPr>
            <p:cNvSpPr/>
            <p:nvPr/>
          </p:nvSpPr>
          <p:spPr>
            <a:xfrm>
              <a:off x="2935344" y="211432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54">
              <a:extLst>
                <a:ext uri="{FF2B5EF4-FFF2-40B4-BE49-F238E27FC236}">
                  <a16:creationId xmlns:a16="http://schemas.microsoft.com/office/drawing/2014/main" id="{F9EF3E1D-2E9A-32B2-ACDA-0CC58506F10C}"/>
                </a:ext>
              </a:extLst>
            </p:cNvPr>
            <p:cNvSpPr/>
            <p:nvPr/>
          </p:nvSpPr>
          <p:spPr>
            <a:xfrm>
              <a:off x="2935344" y="230323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5">
              <a:extLst>
                <a:ext uri="{FF2B5EF4-FFF2-40B4-BE49-F238E27FC236}">
                  <a16:creationId xmlns:a16="http://schemas.microsoft.com/office/drawing/2014/main" id="{4D5A6807-3F2C-4F8F-E029-99FF04E85207}"/>
                </a:ext>
              </a:extLst>
            </p:cNvPr>
            <p:cNvSpPr/>
            <p:nvPr/>
          </p:nvSpPr>
          <p:spPr>
            <a:xfrm>
              <a:off x="2935344" y="2303230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6">
              <a:extLst>
                <a:ext uri="{FF2B5EF4-FFF2-40B4-BE49-F238E27FC236}">
                  <a16:creationId xmlns:a16="http://schemas.microsoft.com/office/drawing/2014/main" id="{4857B2A2-89ED-F324-5E2F-D7448D63DE4F}"/>
                </a:ext>
              </a:extLst>
            </p:cNvPr>
            <p:cNvSpPr/>
            <p:nvPr/>
          </p:nvSpPr>
          <p:spPr>
            <a:xfrm>
              <a:off x="2935344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9007"/>
                  </a:moveTo>
                  <a:lnTo>
                    <a:pt x="0" y="189007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9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7">
              <a:extLst>
                <a:ext uri="{FF2B5EF4-FFF2-40B4-BE49-F238E27FC236}">
                  <a16:creationId xmlns:a16="http://schemas.microsoft.com/office/drawing/2014/main" id="{62C8C527-B303-F2C2-799B-0260AB568A8D}"/>
                </a:ext>
              </a:extLst>
            </p:cNvPr>
            <p:cNvSpPr/>
            <p:nvPr/>
          </p:nvSpPr>
          <p:spPr>
            <a:xfrm>
              <a:off x="2935344" y="2492337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9007"/>
                  </a:lnTo>
                  <a:lnTo>
                    <a:pt x="0" y="1890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8">
              <a:extLst>
                <a:ext uri="{FF2B5EF4-FFF2-40B4-BE49-F238E27FC236}">
                  <a16:creationId xmlns:a16="http://schemas.microsoft.com/office/drawing/2014/main" id="{908D9C0F-7C81-DB4F-6E59-5A7DAAD13371}"/>
                </a:ext>
              </a:extLst>
            </p:cNvPr>
            <p:cNvSpPr/>
            <p:nvPr/>
          </p:nvSpPr>
          <p:spPr>
            <a:xfrm>
              <a:off x="2935344" y="26812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9">
              <a:extLst>
                <a:ext uri="{FF2B5EF4-FFF2-40B4-BE49-F238E27FC236}">
                  <a16:creationId xmlns:a16="http://schemas.microsoft.com/office/drawing/2014/main" id="{0827BD35-9755-577F-1C92-878A2D4A5C2C}"/>
                </a:ext>
              </a:extLst>
            </p:cNvPr>
            <p:cNvSpPr/>
            <p:nvPr/>
          </p:nvSpPr>
          <p:spPr>
            <a:xfrm>
              <a:off x="1800706" y="1547196"/>
              <a:ext cx="1513205" cy="2268220"/>
            </a:xfrm>
            <a:custGeom>
              <a:avLst/>
              <a:gdLst/>
              <a:ahLst/>
              <a:cxnLst/>
              <a:rect l="l" t="t" r="r" b="b"/>
              <a:pathLst>
                <a:path w="1513204" h="2268220">
                  <a:moveTo>
                    <a:pt x="1134637" y="1134047"/>
                  </a:moveTo>
                  <a:lnTo>
                    <a:pt x="1323637" y="1134047"/>
                  </a:lnTo>
                  <a:lnTo>
                    <a:pt x="1323637" y="1323047"/>
                  </a:lnTo>
                  <a:lnTo>
                    <a:pt x="1134637" y="1323047"/>
                  </a:lnTo>
                  <a:lnTo>
                    <a:pt x="1134637" y="1134047"/>
                  </a:lnTo>
                  <a:close/>
                </a:path>
                <a:path w="1513204" h="2268220">
                  <a:moveTo>
                    <a:pt x="1323762" y="0"/>
                  </a:moveTo>
                  <a:lnTo>
                    <a:pt x="1512761" y="0"/>
                  </a:lnTo>
                  <a:lnTo>
                    <a:pt x="1512761" y="188999"/>
                  </a:lnTo>
                  <a:lnTo>
                    <a:pt x="1323762" y="188999"/>
                  </a:lnTo>
                  <a:lnTo>
                    <a:pt x="1323762" y="0"/>
                  </a:lnTo>
                  <a:close/>
                </a:path>
                <a:path w="1513204" h="2268220">
                  <a:moveTo>
                    <a:pt x="1323762" y="189107"/>
                  </a:moveTo>
                  <a:lnTo>
                    <a:pt x="1512761" y="189107"/>
                  </a:lnTo>
                  <a:lnTo>
                    <a:pt x="1512761" y="378106"/>
                  </a:lnTo>
                  <a:lnTo>
                    <a:pt x="1323762" y="378106"/>
                  </a:lnTo>
                  <a:lnTo>
                    <a:pt x="1323762" y="189107"/>
                  </a:lnTo>
                  <a:close/>
                </a:path>
                <a:path w="1513204" h="2268220">
                  <a:moveTo>
                    <a:pt x="1323762" y="378016"/>
                  </a:moveTo>
                  <a:lnTo>
                    <a:pt x="1512761" y="378016"/>
                  </a:lnTo>
                  <a:lnTo>
                    <a:pt x="1512761" y="567016"/>
                  </a:lnTo>
                  <a:lnTo>
                    <a:pt x="1323762" y="567016"/>
                  </a:lnTo>
                  <a:lnTo>
                    <a:pt x="1323762" y="378016"/>
                  </a:lnTo>
                  <a:close/>
                </a:path>
                <a:path w="1513204" h="2268220">
                  <a:moveTo>
                    <a:pt x="1323762" y="945140"/>
                  </a:moveTo>
                  <a:lnTo>
                    <a:pt x="1512761" y="945140"/>
                  </a:lnTo>
                  <a:lnTo>
                    <a:pt x="1512761" y="1134147"/>
                  </a:lnTo>
                  <a:lnTo>
                    <a:pt x="1323762" y="1134147"/>
                  </a:lnTo>
                  <a:lnTo>
                    <a:pt x="1323762" y="945140"/>
                  </a:lnTo>
                  <a:close/>
                </a:path>
                <a:path w="1513204" h="2268220">
                  <a:moveTo>
                    <a:pt x="1323762" y="1134047"/>
                  </a:moveTo>
                  <a:lnTo>
                    <a:pt x="1512761" y="1134047"/>
                  </a:lnTo>
                  <a:lnTo>
                    <a:pt x="1512761" y="1323047"/>
                  </a:lnTo>
                  <a:lnTo>
                    <a:pt x="1323762" y="1323047"/>
                  </a:lnTo>
                  <a:lnTo>
                    <a:pt x="1323762" y="1134047"/>
                  </a:lnTo>
                  <a:close/>
                </a:path>
                <a:path w="1513204" h="2268220">
                  <a:moveTo>
                    <a:pt x="0" y="1323147"/>
                  </a:moveTo>
                  <a:lnTo>
                    <a:pt x="188999" y="1323147"/>
                  </a:lnTo>
                  <a:lnTo>
                    <a:pt x="188999" y="1512146"/>
                  </a:lnTo>
                  <a:lnTo>
                    <a:pt x="0" y="1512146"/>
                  </a:lnTo>
                  <a:lnTo>
                    <a:pt x="0" y="1323147"/>
                  </a:lnTo>
                  <a:close/>
                </a:path>
                <a:path w="1513204" h="2268220">
                  <a:moveTo>
                    <a:pt x="0" y="1512071"/>
                  </a:moveTo>
                  <a:lnTo>
                    <a:pt x="188999" y="1512071"/>
                  </a:lnTo>
                  <a:lnTo>
                    <a:pt x="188999" y="1701071"/>
                  </a:lnTo>
                  <a:lnTo>
                    <a:pt x="0" y="1701071"/>
                  </a:lnTo>
                  <a:lnTo>
                    <a:pt x="0" y="1512071"/>
                  </a:lnTo>
                  <a:close/>
                </a:path>
                <a:path w="1513204" h="2268220">
                  <a:moveTo>
                    <a:pt x="0" y="1701171"/>
                  </a:moveTo>
                  <a:lnTo>
                    <a:pt x="188999" y="1701171"/>
                  </a:lnTo>
                  <a:lnTo>
                    <a:pt x="188999" y="1890171"/>
                  </a:lnTo>
                  <a:lnTo>
                    <a:pt x="0" y="1890171"/>
                  </a:lnTo>
                  <a:lnTo>
                    <a:pt x="0" y="1701171"/>
                  </a:lnTo>
                  <a:close/>
                </a:path>
                <a:path w="1513204" h="2268220">
                  <a:moveTo>
                    <a:pt x="0" y="1890096"/>
                  </a:moveTo>
                  <a:lnTo>
                    <a:pt x="188999" y="1890096"/>
                  </a:lnTo>
                  <a:lnTo>
                    <a:pt x="188999" y="2079095"/>
                  </a:lnTo>
                  <a:lnTo>
                    <a:pt x="0" y="2079095"/>
                  </a:lnTo>
                  <a:lnTo>
                    <a:pt x="0" y="1890096"/>
                  </a:lnTo>
                  <a:close/>
                </a:path>
                <a:path w="1513204" h="2268220">
                  <a:moveTo>
                    <a:pt x="0" y="2079195"/>
                  </a:moveTo>
                  <a:lnTo>
                    <a:pt x="188999" y="2079195"/>
                  </a:lnTo>
                  <a:lnTo>
                    <a:pt x="188999" y="2268195"/>
                  </a:lnTo>
                  <a:lnTo>
                    <a:pt x="0" y="2268195"/>
                  </a:lnTo>
                  <a:lnTo>
                    <a:pt x="0" y="207919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0">
              <a:extLst>
                <a:ext uri="{FF2B5EF4-FFF2-40B4-BE49-F238E27FC236}">
                  <a16:creationId xmlns:a16="http://schemas.microsoft.com/office/drawing/2014/main" id="{FE8416D3-4453-6DC6-8C48-F3E026699124}"/>
                </a:ext>
              </a:extLst>
            </p:cNvPr>
            <p:cNvSpPr/>
            <p:nvPr/>
          </p:nvSpPr>
          <p:spPr>
            <a:xfrm>
              <a:off x="1989815" y="28703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61">
              <a:extLst>
                <a:ext uri="{FF2B5EF4-FFF2-40B4-BE49-F238E27FC236}">
                  <a16:creationId xmlns:a16="http://schemas.microsoft.com/office/drawing/2014/main" id="{CAA3B20E-CE0C-5286-CB55-C7B76B180076}"/>
                </a:ext>
              </a:extLst>
            </p:cNvPr>
            <p:cNvSpPr/>
            <p:nvPr/>
          </p:nvSpPr>
          <p:spPr>
            <a:xfrm>
              <a:off x="1989815" y="28703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62">
              <a:extLst>
                <a:ext uri="{FF2B5EF4-FFF2-40B4-BE49-F238E27FC236}">
                  <a16:creationId xmlns:a16="http://schemas.microsoft.com/office/drawing/2014/main" id="{352E729A-317E-00DE-E708-360B0EF8DD54}"/>
                </a:ext>
              </a:extLst>
            </p:cNvPr>
            <p:cNvSpPr/>
            <p:nvPr/>
          </p:nvSpPr>
          <p:spPr>
            <a:xfrm>
              <a:off x="1989815" y="30592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63">
              <a:extLst>
                <a:ext uri="{FF2B5EF4-FFF2-40B4-BE49-F238E27FC236}">
                  <a16:creationId xmlns:a16="http://schemas.microsoft.com/office/drawing/2014/main" id="{6BCDAAC3-B0F0-4AC4-86D5-E6E58FB06901}"/>
                </a:ext>
              </a:extLst>
            </p:cNvPr>
            <p:cNvSpPr/>
            <p:nvPr/>
          </p:nvSpPr>
          <p:spPr>
            <a:xfrm>
              <a:off x="1989815" y="30592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64">
              <a:extLst>
                <a:ext uri="{FF2B5EF4-FFF2-40B4-BE49-F238E27FC236}">
                  <a16:creationId xmlns:a16="http://schemas.microsoft.com/office/drawing/2014/main" id="{8AF2A6BD-9D20-21DC-9AAF-64480C968C09}"/>
                </a:ext>
              </a:extLst>
            </p:cNvPr>
            <p:cNvSpPr/>
            <p:nvPr/>
          </p:nvSpPr>
          <p:spPr>
            <a:xfrm>
              <a:off x="1989815" y="32483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5">
              <a:extLst>
                <a:ext uri="{FF2B5EF4-FFF2-40B4-BE49-F238E27FC236}">
                  <a16:creationId xmlns:a16="http://schemas.microsoft.com/office/drawing/2014/main" id="{B033279D-DF28-B6B8-9AD2-D8CD2B11B778}"/>
                </a:ext>
              </a:extLst>
            </p:cNvPr>
            <p:cNvSpPr/>
            <p:nvPr/>
          </p:nvSpPr>
          <p:spPr>
            <a:xfrm>
              <a:off x="1989815" y="28703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48"/>
                  </a:moveTo>
                  <a:lnTo>
                    <a:pt x="188999" y="566948"/>
                  </a:lnTo>
                  <a:lnTo>
                    <a:pt x="188999" y="755948"/>
                  </a:lnTo>
                  <a:lnTo>
                    <a:pt x="0" y="755948"/>
                  </a:lnTo>
                  <a:lnTo>
                    <a:pt x="0" y="566948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107" y="0"/>
                  </a:moveTo>
                  <a:lnTo>
                    <a:pt x="378106" y="0"/>
                  </a:lnTo>
                  <a:lnTo>
                    <a:pt x="378106" y="188999"/>
                  </a:lnTo>
                  <a:lnTo>
                    <a:pt x="189107" y="188999"/>
                  </a:lnTo>
                  <a:lnTo>
                    <a:pt x="189107" y="0"/>
                  </a:lnTo>
                  <a:close/>
                </a:path>
                <a:path w="378460" h="945514">
                  <a:moveTo>
                    <a:pt x="189107" y="188924"/>
                  </a:moveTo>
                  <a:lnTo>
                    <a:pt x="378106" y="188924"/>
                  </a:lnTo>
                  <a:lnTo>
                    <a:pt x="378106" y="377924"/>
                  </a:lnTo>
                  <a:lnTo>
                    <a:pt x="189107" y="377924"/>
                  </a:lnTo>
                  <a:lnTo>
                    <a:pt x="189107" y="1889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6">
              <a:extLst>
                <a:ext uri="{FF2B5EF4-FFF2-40B4-BE49-F238E27FC236}">
                  <a16:creationId xmlns:a16="http://schemas.microsoft.com/office/drawing/2014/main" id="{4F3CE537-B40E-9A8E-7410-F5CB247394AE}"/>
                </a:ext>
              </a:extLst>
            </p:cNvPr>
            <p:cNvSpPr/>
            <p:nvPr/>
          </p:nvSpPr>
          <p:spPr>
            <a:xfrm>
              <a:off x="2178923" y="32483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7">
              <a:extLst>
                <a:ext uri="{FF2B5EF4-FFF2-40B4-BE49-F238E27FC236}">
                  <a16:creationId xmlns:a16="http://schemas.microsoft.com/office/drawing/2014/main" id="{93527CD7-6679-5421-312E-424EF74A65CF}"/>
                </a:ext>
              </a:extLst>
            </p:cNvPr>
            <p:cNvSpPr/>
            <p:nvPr/>
          </p:nvSpPr>
          <p:spPr>
            <a:xfrm>
              <a:off x="2178923" y="28703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48"/>
                  </a:moveTo>
                  <a:lnTo>
                    <a:pt x="188999" y="566948"/>
                  </a:lnTo>
                  <a:lnTo>
                    <a:pt x="188999" y="755948"/>
                  </a:lnTo>
                  <a:lnTo>
                    <a:pt x="0" y="755948"/>
                  </a:lnTo>
                  <a:lnTo>
                    <a:pt x="0" y="566948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107" y="0"/>
                  </a:moveTo>
                  <a:lnTo>
                    <a:pt x="378096" y="0"/>
                  </a:lnTo>
                  <a:lnTo>
                    <a:pt x="378096" y="188999"/>
                  </a:lnTo>
                  <a:lnTo>
                    <a:pt x="189107" y="188999"/>
                  </a:lnTo>
                  <a:lnTo>
                    <a:pt x="189107" y="0"/>
                  </a:lnTo>
                  <a:close/>
                </a:path>
                <a:path w="378460" h="945514">
                  <a:moveTo>
                    <a:pt x="189107" y="188924"/>
                  </a:moveTo>
                  <a:lnTo>
                    <a:pt x="378096" y="188924"/>
                  </a:lnTo>
                  <a:lnTo>
                    <a:pt x="378096" y="377924"/>
                  </a:lnTo>
                  <a:lnTo>
                    <a:pt x="189107" y="377924"/>
                  </a:lnTo>
                  <a:lnTo>
                    <a:pt x="189107" y="188924"/>
                  </a:lnTo>
                  <a:close/>
                </a:path>
                <a:path w="378460" h="945514">
                  <a:moveTo>
                    <a:pt x="189107" y="378024"/>
                  </a:moveTo>
                  <a:lnTo>
                    <a:pt x="378096" y="378024"/>
                  </a:lnTo>
                  <a:lnTo>
                    <a:pt x="378096" y="567023"/>
                  </a:lnTo>
                  <a:lnTo>
                    <a:pt x="189107" y="567023"/>
                  </a:lnTo>
                  <a:lnTo>
                    <a:pt x="189107" y="3780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8">
              <a:extLst>
                <a:ext uri="{FF2B5EF4-FFF2-40B4-BE49-F238E27FC236}">
                  <a16:creationId xmlns:a16="http://schemas.microsoft.com/office/drawing/2014/main" id="{DFF178F8-9B56-9405-5D6E-E2A8370CE1ED}"/>
                </a:ext>
              </a:extLst>
            </p:cNvPr>
            <p:cNvSpPr/>
            <p:nvPr/>
          </p:nvSpPr>
          <p:spPr>
            <a:xfrm>
              <a:off x="2368030" y="343729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29">
                  <a:moveTo>
                    <a:pt x="18898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89" y="0"/>
                  </a:lnTo>
                  <a:lnTo>
                    <a:pt x="18898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9">
              <a:extLst>
                <a:ext uri="{FF2B5EF4-FFF2-40B4-BE49-F238E27FC236}">
                  <a16:creationId xmlns:a16="http://schemas.microsoft.com/office/drawing/2014/main" id="{5FCA2A87-F5EF-F12F-DDF8-3D2FBEB352BA}"/>
                </a:ext>
              </a:extLst>
            </p:cNvPr>
            <p:cNvSpPr/>
            <p:nvPr/>
          </p:nvSpPr>
          <p:spPr>
            <a:xfrm>
              <a:off x="2368030" y="2870344"/>
              <a:ext cx="756920" cy="945515"/>
            </a:xfrm>
            <a:custGeom>
              <a:avLst/>
              <a:gdLst/>
              <a:ahLst/>
              <a:cxnLst/>
              <a:rect l="l" t="t" r="r" b="b"/>
              <a:pathLst>
                <a:path w="756919" h="945514">
                  <a:moveTo>
                    <a:pt x="0" y="566948"/>
                  </a:moveTo>
                  <a:lnTo>
                    <a:pt x="188989" y="566948"/>
                  </a:lnTo>
                  <a:lnTo>
                    <a:pt x="188989" y="755948"/>
                  </a:lnTo>
                  <a:lnTo>
                    <a:pt x="0" y="755948"/>
                  </a:lnTo>
                  <a:lnTo>
                    <a:pt x="0" y="566948"/>
                  </a:lnTo>
                  <a:close/>
                </a:path>
                <a:path w="756919" h="945514">
                  <a:moveTo>
                    <a:pt x="0" y="756048"/>
                  </a:moveTo>
                  <a:lnTo>
                    <a:pt x="188989" y="756048"/>
                  </a:lnTo>
                  <a:lnTo>
                    <a:pt x="18898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756919" h="945514">
                  <a:moveTo>
                    <a:pt x="189114" y="0"/>
                  </a:moveTo>
                  <a:lnTo>
                    <a:pt x="378114" y="0"/>
                  </a:lnTo>
                  <a:lnTo>
                    <a:pt x="378114" y="188999"/>
                  </a:lnTo>
                  <a:lnTo>
                    <a:pt x="189114" y="188999"/>
                  </a:lnTo>
                  <a:lnTo>
                    <a:pt x="189114" y="0"/>
                  </a:lnTo>
                  <a:close/>
                </a:path>
                <a:path w="756919" h="945514">
                  <a:moveTo>
                    <a:pt x="189114" y="188924"/>
                  </a:moveTo>
                  <a:lnTo>
                    <a:pt x="378114" y="188924"/>
                  </a:lnTo>
                  <a:lnTo>
                    <a:pt x="378114" y="377924"/>
                  </a:lnTo>
                  <a:lnTo>
                    <a:pt x="189114" y="377924"/>
                  </a:lnTo>
                  <a:lnTo>
                    <a:pt x="189114" y="188924"/>
                  </a:lnTo>
                  <a:close/>
                </a:path>
                <a:path w="756919" h="945514">
                  <a:moveTo>
                    <a:pt x="189114" y="378024"/>
                  </a:moveTo>
                  <a:lnTo>
                    <a:pt x="378114" y="378024"/>
                  </a:lnTo>
                  <a:lnTo>
                    <a:pt x="378114" y="567023"/>
                  </a:lnTo>
                  <a:lnTo>
                    <a:pt x="189114" y="567023"/>
                  </a:lnTo>
                  <a:lnTo>
                    <a:pt x="189114" y="378024"/>
                  </a:lnTo>
                  <a:close/>
                </a:path>
                <a:path w="756919" h="945514">
                  <a:moveTo>
                    <a:pt x="189114" y="566948"/>
                  </a:moveTo>
                  <a:lnTo>
                    <a:pt x="378114" y="566948"/>
                  </a:lnTo>
                  <a:lnTo>
                    <a:pt x="378114" y="755948"/>
                  </a:lnTo>
                  <a:lnTo>
                    <a:pt x="189114" y="755948"/>
                  </a:lnTo>
                  <a:lnTo>
                    <a:pt x="189114" y="566948"/>
                  </a:lnTo>
                  <a:close/>
                </a:path>
                <a:path w="756919" h="945514">
                  <a:moveTo>
                    <a:pt x="189114" y="756048"/>
                  </a:moveTo>
                  <a:lnTo>
                    <a:pt x="378114" y="756048"/>
                  </a:lnTo>
                  <a:lnTo>
                    <a:pt x="378114" y="945048"/>
                  </a:lnTo>
                  <a:lnTo>
                    <a:pt x="189114" y="945048"/>
                  </a:lnTo>
                  <a:lnTo>
                    <a:pt x="189114" y="756048"/>
                  </a:lnTo>
                  <a:close/>
                </a:path>
                <a:path w="756919" h="945514">
                  <a:moveTo>
                    <a:pt x="378214" y="0"/>
                  </a:moveTo>
                  <a:lnTo>
                    <a:pt x="567213" y="0"/>
                  </a:lnTo>
                  <a:lnTo>
                    <a:pt x="567213" y="188999"/>
                  </a:lnTo>
                  <a:lnTo>
                    <a:pt x="378214" y="188999"/>
                  </a:lnTo>
                  <a:lnTo>
                    <a:pt x="378214" y="0"/>
                  </a:lnTo>
                  <a:close/>
                </a:path>
                <a:path w="756919" h="945514">
                  <a:moveTo>
                    <a:pt x="378214" y="188924"/>
                  </a:moveTo>
                  <a:lnTo>
                    <a:pt x="567213" y="188924"/>
                  </a:lnTo>
                  <a:lnTo>
                    <a:pt x="567213" y="377924"/>
                  </a:lnTo>
                  <a:lnTo>
                    <a:pt x="378214" y="377924"/>
                  </a:lnTo>
                  <a:lnTo>
                    <a:pt x="378214" y="188924"/>
                  </a:lnTo>
                  <a:close/>
                </a:path>
                <a:path w="756919" h="945514">
                  <a:moveTo>
                    <a:pt x="378214" y="378024"/>
                  </a:moveTo>
                  <a:lnTo>
                    <a:pt x="567213" y="378024"/>
                  </a:lnTo>
                  <a:lnTo>
                    <a:pt x="567213" y="567023"/>
                  </a:lnTo>
                  <a:lnTo>
                    <a:pt x="378214" y="567023"/>
                  </a:lnTo>
                  <a:lnTo>
                    <a:pt x="378214" y="378024"/>
                  </a:lnTo>
                  <a:close/>
                </a:path>
                <a:path w="756919" h="945514">
                  <a:moveTo>
                    <a:pt x="378214" y="566948"/>
                  </a:moveTo>
                  <a:lnTo>
                    <a:pt x="567213" y="566948"/>
                  </a:lnTo>
                  <a:lnTo>
                    <a:pt x="567213" y="755948"/>
                  </a:lnTo>
                  <a:lnTo>
                    <a:pt x="378214" y="755948"/>
                  </a:lnTo>
                  <a:lnTo>
                    <a:pt x="378214" y="566948"/>
                  </a:lnTo>
                  <a:close/>
                </a:path>
                <a:path w="756919" h="945514">
                  <a:moveTo>
                    <a:pt x="378214" y="756048"/>
                  </a:moveTo>
                  <a:lnTo>
                    <a:pt x="567213" y="756048"/>
                  </a:lnTo>
                  <a:lnTo>
                    <a:pt x="567213" y="945048"/>
                  </a:lnTo>
                  <a:lnTo>
                    <a:pt x="378214" y="945048"/>
                  </a:lnTo>
                  <a:lnTo>
                    <a:pt x="378214" y="756048"/>
                  </a:lnTo>
                  <a:close/>
                </a:path>
                <a:path w="756919" h="945514">
                  <a:moveTo>
                    <a:pt x="567313" y="0"/>
                  </a:moveTo>
                  <a:lnTo>
                    <a:pt x="756313" y="0"/>
                  </a:lnTo>
                  <a:lnTo>
                    <a:pt x="756313" y="188999"/>
                  </a:lnTo>
                  <a:lnTo>
                    <a:pt x="567313" y="188999"/>
                  </a:lnTo>
                  <a:lnTo>
                    <a:pt x="567313" y="0"/>
                  </a:lnTo>
                  <a:close/>
                </a:path>
                <a:path w="756919" h="945514">
                  <a:moveTo>
                    <a:pt x="567313" y="188924"/>
                  </a:moveTo>
                  <a:lnTo>
                    <a:pt x="756313" y="188924"/>
                  </a:lnTo>
                  <a:lnTo>
                    <a:pt x="756313" y="377924"/>
                  </a:lnTo>
                  <a:lnTo>
                    <a:pt x="567313" y="377924"/>
                  </a:lnTo>
                  <a:lnTo>
                    <a:pt x="567313" y="1889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70">
              <a:extLst>
                <a:ext uri="{FF2B5EF4-FFF2-40B4-BE49-F238E27FC236}">
                  <a16:creationId xmlns:a16="http://schemas.microsoft.com/office/drawing/2014/main" id="{7276E3BE-9369-5B1F-0E62-41FF2F35F4A3}"/>
                </a:ext>
              </a:extLst>
            </p:cNvPr>
            <p:cNvSpPr/>
            <p:nvPr/>
          </p:nvSpPr>
          <p:spPr>
            <a:xfrm>
              <a:off x="2935344" y="32483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1">
              <a:extLst>
                <a:ext uri="{FF2B5EF4-FFF2-40B4-BE49-F238E27FC236}">
                  <a16:creationId xmlns:a16="http://schemas.microsoft.com/office/drawing/2014/main" id="{2C4D9311-EAE6-5DAE-14F3-C3E50B4F031D}"/>
                </a:ext>
              </a:extLst>
            </p:cNvPr>
            <p:cNvSpPr/>
            <p:nvPr/>
          </p:nvSpPr>
          <p:spPr>
            <a:xfrm>
              <a:off x="2935344" y="28703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48"/>
                  </a:moveTo>
                  <a:lnTo>
                    <a:pt x="188999" y="566948"/>
                  </a:lnTo>
                  <a:lnTo>
                    <a:pt x="188999" y="755948"/>
                  </a:lnTo>
                  <a:lnTo>
                    <a:pt x="0" y="755948"/>
                  </a:lnTo>
                  <a:lnTo>
                    <a:pt x="0" y="566948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378460" h="945514">
                  <a:moveTo>
                    <a:pt x="189124" y="188924"/>
                  </a:moveTo>
                  <a:lnTo>
                    <a:pt x="378124" y="188924"/>
                  </a:lnTo>
                  <a:lnTo>
                    <a:pt x="378124" y="377924"/>
                  </a:lnTo>
                  <a:lnTo>
                    <a:pt x="189124" y="377924"/>
                  </a:lnTo>
                  <a:lnTo>
                    <a:pt x="189124" y="188924"/>
                  </a:lnTo>
                  <a:close/>
                </a:path>
                <a:path w="378460" h="945514">
                  <a:moveTo>
                    <a:pt x="189124" y="378024"/>
                  </a:moveTo>
                  <a:lnTo>
                    <a:pt x="378124" y="378024"/>
                  </a:lnTo>
                  <a:lnTo>
                    <a:pt x="378124" y="567023"/>
                  </a:lnTo>
                  <a:lnTo>
                    <a:pt x="189124" y="567023"/>
                  </a:lnTo>
                  <a:lnTo>
                    <a:pt x="189124" y="378024"/>
                  </a:lnTo>
                  <a:close/>
                </a:path>
                <a:path w="378460" h="945514">
                  <a:moveTo>
                    <a:pt x="189124" y="566948"/>
                  </a:moveTo>
                  <a:lnTo>
                    <a:pt x="378124" y="566948"/>
                  </a:lnTo>
                  <a:lnTo>
                    <a:pt x="378124" y="755948"/>
                  </a:lnTo>
                  <a:lnTo>
                    <a:pt x="189124" y="755948"/>
                  </a:lnTo>
                  <a:lnTo>
                    <a:pt x="189124" y="566948"/>
                  </a:lnTo>
                  <a:close/>
                </a:path>
                <a:path w="378460" h="945514">
                  <a:moveTo>
                    <a:pt x="189124" y="756048"/>
                  </a:moveTo>
                  <a:lnTo>
                    <a:pt x="378124" y="756048"/>
                  </a:lnTo>
                  <a:lnTo>
                    <a:pt x="378124" y="945048"/>
                  </a:lnTo>
                  <a:lnTo>
                    <a:pt x="189124" y="945048"/>
                  </a:lnTo>
                  <a:lnTo>
                    <a:pt x="189124" y="7560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72">
              <a:extLst>
                <a:ext uri="{FF2B5EF4-FFF2-40B4-BE49-F238E27FC236}">
                  <a16:creationId xmlns:a16="http://schemas.microsoft.com/office/drawing/2014/main" id="{2D0098C3-2E9B-2532-A5DB-D8D18DC05EA4}"/>
                </a:ext>
              </a:extLst>
            </p:cNvPr>
            <p:cNvSpPr/>
            <p:nvPr/>
          </p:nvSpPr>
          <p:spPr>
            <a:xfrm>
              <a:off x="2395840" y="814800"/>
              <a:ext cx="322604" cy="543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73">
            <a:extLst>
              <a:ext uri="{FF2B5EF4-FFF2-40B4-BE49-F238E27FC236}">
                <a16:creationId xmlns:a16="http://schemas.microsoft.com/office/drawing/2014/main" id="{84BF4EB6-6090-A781-5939-AAA74FA1AA3F}"/>
              </a:ext>
            </a:extLst>
          </p:cNvPr>
          <p:cNvGrpSpPr/>
          <p:nvPr/>
        </p:nvGrpSpPr>
        <p:grpSpPr>
          <a:xfrm>
            <a:off x="4425382" y="1927069"/>
            <a:ext cx="1522730" cy="3092450"/>
            <a:chOff x="4011079" y="801293"/>
            <a:chExt cx="1522730" cy="3092450"/>
          </a:xfrm>
        </p:grpSpPr>
        <p:sp>
          <p:nvSpPr>
            <p:cNvPr id="155" name="object 74">
              <a:extLst>
                <a:ext uri="{FF2B5EF4-FFF2-40B4-BE49-F238E27FC236}">
                  <a16:creationId xmlns:a16="http://schemas.microsoft.com/office/drawing/2014/main" id="{81A1DDD6-B9DA-57E9-5673-28D4C3C7DBFC}"/>
                </a:ext>
              </a:extLst>
            </p:cNvPr>
            <p:cNvSpPr/>
            <p:nvPr/>
          </p:nvSpPr>
          <p:spPr>
            <a:xfrm>
              <a:off x="4015842" y="1344779"/>
              <a:ext cx="1512871" cy="25487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75">
              <a:extLst>
                <a:ext uri="{FF2B5EF4-FFF2-40B4-BE49-F238E27FC236}">
                  <a16:creationId xmlns:a16="http://schemas.microsoft.com/office/drawing/2014/main" id="{97602E6A-5F27-1B4E-9587-DAA6404B8406}"/>
                </a:ext>
              </a:extLst>
            </p:cNvPr>
            <p:cNvSpPr/>
            <p:nvPr/>
          </p:nvSpPr>
          <p:spPr>
            <a:xfrm>
              <a:off x="4015842" y="1533689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378460" h="1323339">
                  <a:moveTo>
                    <a:pt x="0" y="189107"/>
                  </a:moveTo>
                  <a:lnTo>
                    <a:pt x="188999" y="189107"/>
                  </a:lnTo>
                  <a:lnTo>
                    <a:pt x="188999" y="378106"/>
                  </a:lnTo>
                  <a:lnTo>
                    <a:pt x="0" y="378106"/>
                  </a:lnTo>
                  <a:lnTo>
                    <a:pt x="0" y="189107"/>
                  </a:lnTo>
                  <a:close/>
                </a:path>
                <a:path w="378460" h="1323339">
                  <a:moveTo>
                    <a:pt x="0" y="378016"/>
                  </a:moveTo>
                  <a:lnTo>
                    <a:pt x="188999" y="378016"/>
                  </a:lnTo>
                  <a:lnTo>
                    <a:pt x="188999" y="567016"/>
                  </a:lnTo>
                  <a:lnTo>
                    <a:pt x="0" y="567016"/>
                  </a:lnTo>
                  <a:lnTo>
                    <a:pt x="0" y="378016"/>
                  </a:lnTo>
                  <a:close/>
                </a:path>
                <a:path w="378460" h="1323339">
                  <a:moveTo>
                    <a:pt x="0" y="567123"/>
                  </a:moveTo>
                  <a:lnTo>
                    <a:pt x="188999" y="567123"/>
                  </a:lnTo>
                  <a:lnTo>
                    <a:pt x="188999" y="756123"/>
                  </a:lnTo>
                  <a:lnTo>
                    <a:pt x="0" y="756123"/>
                  </a:lnTo>
                  <a:lnTo>
                    <a:pt x="0" y="567123"/>
                  </a:lnTo>
                  <a:close/>
                </a:path>
                <a:path w="378460" h="1323339">
                  <a:moveTo>
                    <a:pt x="0" y="756033"/>
                  </a:moveTo>
                  <a:lnTo>
                    <a:pt x="188999" y="756033"/>
                  </a:lnTo>
                  <a:lnTo>
                    <a:pt x="188999" y="945033"/>
                  </a:lnTo>
                  <a:lnTo>
                    <a:pt x="0" y="945033"/>
                  </a:lnTo>
                  <a:lnTo>
                    <a:pt x="0" y="756033"/>
                  </a:lnTo>
                  <a:close/>
                </a:path>
                <a:path w="37846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30"/>
                  </a:lnTo>
                  <a:lnTo>
                    <a:pt x="0" y="1134130"/>
                  </a:lnTo>
                  <a:lnTo>
                    <a:pt x="0" y="945140"/>
                  </a:lnTo>
                  <a:close/>
                </a:path>
                <a:path w="378460" h="1323339">
                  <a:moveTo>
                    <a:pt x="0" y="1134055"/>
                  </a:moveTo>
                  <a:lnTo>
                    <a:pt x="188999" y="1134055"/>
                  </a:lnTo>
                  <a:lnTo>
                    <a:pt x="188999" y="1323054"/>
                  </a:lnTo>
                  <a:lnTo>
                    <a:pt x="0" y="1323054"/>
                  </a:lnTo>
                  <a:lnTo>
                    <a:pt x="0" y="1134055"/>
                  </a:lnTo>
                  <a:close/>
                </a:path>
                <a:path w="378460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  <a:path w="378460" h="1323339">
                  <a:moveTo>
                    <a:pt x="189099" y="378016"/>
                  </a:moveTo>
                  <a:lnTo>
                    <a:pt x="378099" y="378016"/>
                  </a:lnTo>
                  <a:lnTo>
                    <a:pt x="378099" y="567016"/>
                  </a:lnTo>
                  <a:lnTo>
                    <a:pt x="189099" y="567016"/>
                  </a:lnTo>
                  <a:lnTo>
                    <a:pt x="189099" y="378016"/>
                  </a:lnTo>
                  <a:close/>
                </a:path>
                <a:path w="378460" h="1323339">
                  <a:moveTo>
                    <a:pt x="189099" y="567123"/>
                  </a:moveTo>
                  <a:lnTo>
                    <a:pt x="378099" y="567123"/>
                  </a:lnTo>
                  <a:lnTo>
                    <a:pt x="378099" y="756123"/>
                  </a:lnTo>
                  <a:lnTo>
                    <a:pt x="189099" y="756123"/>
                  </a:lnTo>
                  <a:lnTo>
                    <a:pt x="189099" y="5671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76">
              <a:extLst>
                <a:ext uri="{FF2B5EF4-FFF2-40B4-BE49-F238E27FC236}">
                  <a16:creationId xmlns:a16="http://schemas.microsoft.com/office/drawing/2014/main" id="{112776B3-723C-0C6C-36B9-31B9DD7C1E14}"/>
                </a:ext>
              </a:extLst>
            </p:cNvPr>
            <p:cNvSpPr/>
            <p:nvPr/>
          </p:nvSpPr>
          <p:spPr>
            <a:xfrm>
              <a:off x="4204941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77">
              <a:extLst>
                <a:ext uri="{FF2B5EF4-FFF2-40B4-BE49-F238E27FC236}">
                  <a16:creationId xmlns:a16="http://schemas.microsoft.com/office/drawing/2014/main" id="{AD0ABCC0-BD0C-BB81-5389-C74B9B6A179B}"/>
                </a:ext>
              </a:extLst>
            </p:cNvPr>
            <p:cNvSpPr/>
            <p:nvPr/>
          </p:nvSpPr>
          <p:spPr>
            <a:xfrm>
              <a:off x="4204941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8">
              <a:extLst>
                <a:ext uri="{FF2B5EF4-FFF2-40B4-BE49-F238E27FC236}">
                  <a16:creationId xmlns:a16="http://schemas.microsoft.com/office/drawing/2014/main" id="{183FBB8F-47FD-0C6E-1ABC-C378D4AD9953}"/>
                </a:ext>
              </a:extLst>
            </p:cNvPr>
            <p:cNvSpPr/>
            <p:nvPr/>
          </p:nvSpPr>
          <p:spPr>
            <a:xfrm>
              <a:off x="4204941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89"/>
                  </a:moveTo>
                  <a:lnTo>
                    <a:pt x="0" y="18898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9">
              <a:extLst>
                <a:ext uri="{FF2B5EF4-FFF2-40B4-BE49-F238E27FC236}">
                  <a16:creationId xmlns:a16="http://schemas.microsoft.com/office/drawing/2014/main" id="{9751C8F3-761C-AB0B-07B1-61410EA6F059}"/>
                </a:ext>
              </a:extLst>
            </p:cNvPr>
            <p:cNvSpPr/>
            <p:nvPr/>
          </p:nvSpPr>
          <p:spPr>
            <a:xfrm>
              <a:off x="4204941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89"/>
                  </a:lnTo>
                  <a:lnTo>
                    <a:pt x="0" y="1889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80">
              <a:extLst>
                <a:ext uri="{FF2B5EF4-FFF2-40B4-BE49-F238E27FC236}">
                  <a16:creationId xmlns:a16="http://schemas.microsoft.com/office/drawing/2014/main" id="{9A1CB9C0-3A7E-3FE8-E39F-ECB5E33AADC2}"/>
                </a:ext>
              </a:extLst>
            </p:cNvPr>
            <p:cNvSpPr/>
            <p:nvPr/>
          </p:nvSpPr>
          <p:spPr>
            <a:xfrm>
              <a:off x="4204941" y="26677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81">
              <a:extLst>
                <a:ext uri="{FF2B5EF4-FFF2-40B4-BE49-F238E27FC236}">
                  <a16:creationId xmlns:a16="http://schemas.microsoft.com/office/drawing/2014/main" id="{C5967C93-8A77-6E1C-27EA-ED0F075330E3}"/>
                </a:ext>
              </a:extLst>
            </p:cNvPr>
            <p:cNvSpPr/>
            <p:nvPr/>
          </p:nvSpPr>
          <p:spPr>
            <a:xfrm>
              <a:off x="4204941" y="1533689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1134055"/>
                  </a:moveTo>
                  <a:lnTo>
                    <a:pt x="188999" y="1134055"/>
                  </a:lnTo>
                  <a:lnTo>
                    <a:pt x="188999" y="1323054"/>
                  </a:lnTo>
                  <a:lnTo>
                    <a:pt x="0" y="1323054"/>
                  </a:lnTo>
                  <a:lnTo>
                    <a:pt x="0" y="1134055"/>
                  </a:lnTo>
                  <a:close/>
                </a:path>
                <a:path w="378460" h="1323339">
                  <a:moveTo>
                    <a:pt x="189099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1323339">
                  <a:moveTo>
                    <a:pt x="189099" y="189107"/>
                  </a:moveTo>
                  <a:lnTo>
                    <a:pt x="378124" y="189107"/>
                  </a:lnTo>
                  <a:lnTo>
                    <a:pt x="378124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82">
              <a:extLst>
                <a:ext uri="{FF2B5EF4-FFF2-40B4-BE49-F238E27FC236}">
                  <a16:creationId xmlns:a16="http://schemas.microsoft.com/office/drawing/2014/main" id="{35D5108B-DA14-ACB0-38A7-1E06D1DAB53E}"/>
                </a:ext>
              </a:extLst>
            </p:cNvPr>
            <p:cNvSpPr/>
            <p:nvPr/>
          </p:nvSpPr>
          <p:spPr>
            <a:xfrm>
              <a:off x="4394041" y="191170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9024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9024" y="0"/>
                  </a:lnTo>
                  <a:lnTo>
                    <a:pt x="189024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83">
              <a:extLst>
                <a:ext uri="{FF2B5EF4-FFF2-40B4-BE49-F238E27FC236}">
                  <a16:creationId xmlns:a16="http://schemas.microsoft.com/office/drawing/2014/main" id="{16970242-0EF2-4303-C9D4-C4F409F5ECFA}"/>
                </a:ext>
              </a:extLst>
            </p:cNvPr>
            <p:cNvSpPr/>
            <p:nvPr/>
          </p:nvSpPr>
          <p:spPr>
            <a:xfrm>
              <a:off x="4394041" y="1911706"/>
              <a:ext cx="189230" cy="567055"/>
            </a:xfrm>
            <a:custGeom>
              <a:avLst/>
              <a:gdLst/>
              <a:ahLst/>
              <a:cxnLst/>
              <a:rect l="l" t="t" r="r" b="b"/>
              <a:pathLst>
                <a:path w="189229" h="567055">
                  <a:moveTo>
                    <a:pt x="0" y="0"/>
                  </a:moveTo>
                  <a:lnTo>
                    <a:pt x="189024" y="0"/>
                  </a:lnTo>
                  <a:lnTo>
                    <a:pt x="189024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  <a:path w="189229" h="567055">
                  <a:moveTo>
                    <a:pt x="0" y="189107"/>
                  </a:moveTo>
                  <a:lnTo>
                    <a:pt x="189024" y="189107"/>
                  </a:lnTo>
                  <a:lnTo>
                    <a:pt x="189024" y="378106"/>
                  </a:lnTo>
                  <a:lnTo>
                    <a:pt x="0" y="378106"/>
                  </a:lnTo>
                  <a:lnTo>
                    <a:pt x="0" y="189107"/>
                  </a:lnTo>
                  <a:close/>
                </a:path>
                <a:path w="189229" h="567055">
                  <a:moveTo>
                    <a:pt x="0" y="378016"/>
                  </a:moveTo>
                  <a:lnTo>
                    <a:pt x="189024" y="378016"/>
                  </a:lnTo>
                  <a:lnTo>
                    <a:pt x="189024" y="567016"/>
                  </a:lnTo>
                  <a:lnTo>
                    <a:pt x="0" y="567016"/>
                  </a:lnTo>
                  <a:lnTo>
                    <a:pt x="0" y="37801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84">
              <a:extLst>
                <a:ext uri="{FF2B5EF4-FFF2-40B4-BE49-F238E27FC236}">
                  <a16:creationId xmlns:a16="http://schemas.microsoft.com/office/drawing/2014/main" id="{B15D602F-1A8A-C4E6-41E5-2CC214031630}"/>
                </a:ext>
              </a:extLst>
            </p:cNvPr>
            <p:cNvSpPr/>
            <p:nvPr/>
          </p:nvSpPr>
          <p:spPr>
            <a:xfrm>
              <a:off x="4394041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9024" y="188989"/>
                  </a:moveTo>
                  <a:lnTo>
                    <a:pt x="0" y="188989"/>
                  </a:lnTo>
                  <a:lnTo>
                    <a:pt x="0" y="0"/>
                  </a:lnTo>
                  <a:lnTo>
                    <a:pt x="189024" y="0"/>
                  </a:lnTo>
                  <a:lnTo>
                    <a:pt x="189024" y="18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85">
              <a:extLst>
                <a:ext uri="{FF2B5EF4-FFF2-40B4-BE49-F238E27FC236}">
                  <a16:creationId xmlns:a16="http://schemas.microsoft.com/office/drawing/2014/main" id="{F71686BA-CEFC-B04C-78F3-83F88158947E}"/>
                </a:ext>
              </a:extLst>
            </p:cNvPr>
            <p:cNvSpPr/>
            <p:nvPr/>
          </p:nvSpPr>
          <p:spPr>
            <a:xfrm>
              <a:off x="4394041" y="1533689"/>
              <a:ext cx="567690" cy="1323340"/>
            </a:xfrm>
            <a:custGeom>
              <a:avLst/>
              <a:gdLst/>
              <a:ahLst/>
              <a:cxnLst/>
              <a:rect l="l" t="t" r="r" b="b"/>
              <a:pathLst>
                <a:path w="567689" h="1323339">
                  <a:moveTo>
                    <a:pt x="0" y="945140"/>
                  </a:moveTo>
                  <a:lnTo>
                    <a:pt x="189024" y="945140"/>
                  </a:lnTo>
                  <a:lnTo>
                    <a:pt x="189024" y="1134130"/>
                  </a:lnTo>
                  <a:lnTo>
                    <a:pt x="0" y="1134130"/>
                  </a:lnTo>
                  <a:lnTo>
                    <a:pt x="0" y="945140"/>
                  </a:lnTo>
                  <a:close/>
                </a:path>
                <a:path w="567689" h="1323339">
                  <a:moveTo>
                    <a:pt x="0" y="1134055"/>
                  </a:moveTo>
                  <a:lnTo>
                    <a:pt x="189024" y="1134055"/>
                  </a:lnTo>
                  <a:lnTo>
                    <a:pt x="189024" y="1323054"/>
                  </a:lnTo>
                  <a:lnTo>
                    <a:pt x="0" y="1323054"/>
                  </a:lnTo>
                  <a:lnTo>
                    <a:pt x="0" y="1134055"/>
                  </a:lnTo>
                  <a:close/>
                </a:path>
                <a:path w="567689" h="1323339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567689" h="1323339">
                  <a:moveTo>
                    <a:pt x="189124" y="189107"/>
                  </a:moveTo>
                  <a:lnTo>
                    <a:pt x="378124" y="189107"/>
                  </a:lnTo>
                  <a:lnTo>
                    <a:pt x="378124" y="378106"/>
                  </a:lnTo>
                  <a:lnTo>
                    <a:pt x="189124" y="378106"/>
                  </a:lnTo>
                  <a:lnTo>
                    <a:pt x="189124" y="189107"/>
                  </a:lnTo>
                  <a:close/>
                </a:path>
                <a:path w="567689" h="1323339">
                  <a:moveTo>
                    <a:pt x="189124" y="378016"/>
                  </a:moveTo>
                  <a:lnTo>
                    <a:pt x="378124" y="378016"/>
                  </a:lnTo>
                  <a:lnTo>
                    <a:pt x="378124" y="567016"/>
                  </a:lnTo>
                  <a:lnTo>
                    <a:pt x="189124" y="567016"/>
                  </a:lnTo>
                  <a:lnTo>
                    <a:pt x="189124" y="378016"/>
                  </a:lnTo>
                  <a:close/>
                </a:path>
                <a:path w="567689" h="1323339">
                  <a:moveTo>
                    <a:pt x="189124" y="567123"/>
                  </a:moveTo>
                  <a:lnTo>
                    <a:pt x="378124" y="567123"/>
                  </a:lnTo>
                  <a:lnTo>
                    <a:pt x="378124" y="756123"/>
                  </a:lnTo>
                  <a:lnTo>
                    <a:pt x="189124" y="756123"/>
                  </a:lnTo>
                  <a:lnTo>
                    <a:pt x="189124" y="567123"/>
                  </a:lnTo>
                  <a:close/>
                </a:path>
                <a:path w="567689" h="1323339">
                  <a:moveTo>
                    <a:pt x="189124" y="756033"/>
                  </a:moveTo>
                  <a:lnTo>
                    <a:pt x="378124" y="756033"/>
                  </a:lnTo>
                  <a:lnTo>
                    <a:pt x="378124" y="945033"/>
                  </a:lnTo>
                  <a:lnTo>
                    <a:pt x="189124" y="945033"/>
                  </a:lnTo>
                  <a:lnTo>
                    <a:pt x="189124" y="756033"/>
                  </a:lnTo>
                  <a:close/>
                </a:path>
                <a:path w="567689" h="1323339">
                  <a:moveTo>
                    <a:pt x="189124" y="945140"/>
                  </a:moveTo>
                  <a:lnTo>
                    <a:pt x="378124" y="945140"/>
                  </a:lnTo>
                  <a:lnTo>
                    <a:pt x="378124" y="1134130"/>
                  </a:lnTo>
                  <a:lnTo>
                    <a:pt x="189124" y="1134130"/>
                  </a:lnTo>
                  <a:lnTo>
                    <a:pt x="189124" y="945140"/>
                  </a:lnTo>
                  <a:close/>
                </a:path>
                <a:path w="567689" h="1323339">
                  <a:moveTo>
                    <a:pt x="189124" y="1134055"/>
                  </a:moveTo>
                  <a:lnTo>
                    <a:pt x="378124" y="1134055"/>
                  </a:lnTo>
                  <a:lnTo>
                    <a:pt x="378124" y="1323054"/>
                  </a:lnTo>
                  <a:lnTo>
                    <a:pt x="189124" y="1323054"/>
                  </a:lnTo>
                  <a:lnTo>
                    <a:pt x="189124" y="1134055"/>
                  </a:lnTo>
                  <a:close/>
                </a:path>
                <a:path w="567689" h="1323339">
                  <a:moveTo>
                    <a:pt x="378224" y="0"/>
                  </a:moveTo>
                  <a:lnTo>
                    <a:pt x="567223" y="0"/>
                  </a:lnTo>
                  <a:lnTo>
                    <a:pt x="567223" y="188999"/>
                  </a:lnTo>
                  <a:lnTo>
                    <a:pt x="378224" y="188999"/>
                  </a:lnTo>
                  <a:lnTo>
                    <a:pt x="378224" y="0"/>
                  </a:lnTo>
                  <a:close/>
                </a:path>
                <a:path w="567689" h="1323339">
                  <a:moveTo>
                    <a:pt x="378224" y="189107"/>
                  </a:moveTo>
                  <a:lnTo>
                    <a:pt x="567223" y="189107"/>
                  </a:lnTo>
                  <a:lnTo>
                    <a:pt x="567223" y="378106"/>
                  </a:lnTo>
                  <a:lnTo>
                    <a:pt x="378224" y="378106"/>
                  </a:lnTo>
                  <a:lnTo>
                    <a:pt x="378224" y="189107"/>
                  </a:lnTo>
                  <a:close/>
                </a:path>
                <a:path w="567689" h="1323339">
                  <a:moveTo>
                    <a:pt x="378224" y="378016"/>
                  </a:moveTo>
                  <a:lnTo>
                    <a:pt x="567223" y="378016"/>
                  </a:lnTo>
                  <a:lnTo>
                    <a:pt x="567223" y="567016"/>
                  </a:lnTo>
                  <a:lnTo>
                    <a:pt x="378224" y="567016"/>
                  </a:lnTo>
                  <a:lnTo>
                    <a:pt x="378224" y="378016"/>
                  </a:lnTo>
                  <a:close/>
                </a:path>
                <a:path w="567689" h="1323339">
                  <a:moveTo>
                    <a:pt x="378224" y="567123"/>
                  </a:moveTo>
                  <a:lnTo>
                    <a:pt x="567223" y="567123"/>
                  </a:lnTo>
                  <a:lnTo>
                    <a:pt x="567223" y="756123"/>
                  </a:lnTo>
                  <a:lnTo>
                    <a:pt x="378224" y="756123"/>
                  </a:lnTo>
                  <a:lnTo>
                    <a:pt x="378224" y="567123"/>
                  </a:lnTo>
                  <a:close/>
                </a:path>
                <a:path w="567689" h="1323339">
                  <a:moveTo>
                    <a:pt x="378224" y="756033"/>
                  </a:moveTo>
                  <a:lnTo>
                    <a:pt x="567223" y="756033"/>
                  </a:lnTo>
                  <a:lnTo>
                    <a:pt x="567223" y="945033"/>
                  </a:lnTo>
                  <a:lnTo>
                    <a:pt x="378224" y="945033"/>
                  </a:lnTo>
                  <a:lnTo>
                    <a:pt x="378224" y="75603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86">
              <a:extLst>
                <a:ext uri="{FF2B5EF4-FFF2-40B4-BE49-F238E27FC236}">
                  <a16:creationId xmlns:a16="http://schemas.microsoft.com/office/drawing/2014/main" id="{B0E77423-4E96-1640-6B42-91BF31E85562}"/>
                </a:ext>
              </a:extLst>
            </p:cNvPr>
            <p:cNvSpPr/>
            <p:nvPr/>
          </p:nvSpPr>
          <p:spPr>
            <a:xfrm>
              <a:off x="4772265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89"/>
                  </a:moveTo>
                  <a:lnTo>
                    <a:pt x="0" y="18898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87">
              <a:extLst>
                <a:ext uri="{FF2B5EF4-FFF2-40B4-BE49-F238E27FC236}">
                  <a16:creationId xmlns:a16="http://schemas.microsoft.com/office/drawing/2014/main" id="{6A4839EA-9B77-A8A1-8A72-B2FE7393E729}"/>
                </a:ext>
              </a:extLst>
            </p:cNvPr>
            <p:cNvSpPr/>
            <p:nvPr/>
          </p:nvSpPr>
          <p:spPr>
            <a:xfrm>
              <a:off x="4772265" y="1533689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30"/>
                  </a:lnTo>
                  <a:lnTo>
                    <a:pt x="0" y="1134130"/>
                  </a:lnTo>
                  <a:lnTo>
                    <a:pt x="0" y="945140"/>
                  </a:lnTo>
                  <a:close/>
                </a:path>
                <a:path w="378460" h="1323339">
                  <a:moveTo>
                    <a:pt x="0" y="1134055"/>
                  </a:moveTo>
                  <a:lnTo>
                    <a:pt x="188999" y="1134055"/>
                  </a:lnTo>
                  <a:lnTo>
                    <a:pt x="188999" y="1323054"/>
                  </a:lnTo>
                  <a:lnTo>
                    <a:pt x="0" y="1323054"/>
                  </a:lnTo>
                  <a:lnTo>
                    <a:pt x="0" y="1134055"/>
                  </a:lnTo>
                  <a:close/>
                </a:path>
                <a:path w="378460" h="1323339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1323339">
                  <a:moveTo>
                    <a:pt x="189099" y="189107"/>
                  </a:moveTo>
                  <a:lnTo>
                    <a:pt x="378099" y="189107"/>
                  </a:lnTo>
                  <a:lnTo>
                    <a:pt x="378099" y="378106"/>
                  </a:lnTo>
                  <a:lnTo>
                    <a:pt x="189099" y="378106"/>
                  </a:lnTo>
                  <a:lnTo>
                    <a:pt x="189099" y="18910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88">
              <a:extLst>
                <a:ext uri="{FF2B5EF4-FFF2-40B4-BE49-F238E27FC236}">
                  <a16:creationId xmlns:a16="http://schemas.microsoft.com/office/drawing/2014/main" id="{8038CCD0-8B37-E79B-A93D-BEF59CA50582}"/>
                </a:ext>
              </a:extLst>
            </p:cNvPr>
            <p:cNvSpPr/>
            <p:nvPr/>
          </p:nvSpPr>
          <p:spPr>
            <a:xfrm>
              <a:off x="4961365" y="191170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89">
              <a:extLst>
                <a:ext uri="{FF2B5EF4-FFF2-40B4-BE49-F238E27FC236}">
                  <a16:creationId xmlns:a16="http://schemas.microsoft.com/office/drawing/2014/main" id="{260F9034-7120-F27C-DA2A-49C65762BEC1}"/>
                </a:ext>
              </a:extLst>
            </p:cNvPr>
            <p:cNvSpPr/>
            <p:nvPr/>
          </p:nvSpPr>
          <p:spPr>
            <a:xfrm>
              <a:off x="4961365" y="191170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90">
              <a:extLst>
                <a:ext uri="{FF2B5EF4-FFF2-40B4-BE49-F238E27FC236}">
                  <a16:creationId xmlns:a16="http://schemas.microsoft.com/office/drawing/2014/main" id="{588F4B8C-2F13-E3BF-3381-E3CB0943F588}"/>
                </a:ext>
              </a:extLst>
            </p:cNvPr>
            <p:cNvSpPr/>
            <p:nvPr/>
          </p:nvSpPr>
          <p:spPr>
            <a:xfrm>
              <a:off x="4961365" y="21008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91">
              <a:extLst>
                <a:ext uri="{FF2B5EF4-FFF2-40B4-BE49-F238E27FC236}">
                  <a16:creationId xmlns:a16="http://schemas.microsoft.com/office/drawing/2014/main" id="{1CE92BE8-DC71-45FE-2B42-04A43E47D432}"/>
                </a:ext>
              </a:extLst>
            </p:cNvPr>
            <p:cNvSpPr/>
            <p:nvPr/>
          </p:nvSpPr>
          <p:spPr>
            <a:xfrm>
              <a:off x="4961365" y="21008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92">
              <a:extLst>
                <a:ext uri="{FF2B5EF4-FFF2-40B4-BE49-F238E27FC236}">
                  <a16:creationId xmlns:a16="http://schemas.microsoft.com/office/drawing/2014/main" id="{66544317-C8EA-5FE6-BE63-49350744EA72}"/>
                </a:ext>
              </a:extLst>
            </p:cNvPr>
            <p:cNvSpPr/>
            <p:nvPr/>
          </p:nvSpPr>
          <p:spPr>
            <a:xfrm>
              <a:off x="4961365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93">
              <a:extLst>
                <a:ext uri="{FF2B5EF4-FFF2-40B4-BE49-F238E27FC236}">
                  <a16:creationId xmlns:a16="http://schemas.microsoft.com/office/drawing/2014/main" id="{BB004848-D39C-9F15-4C46-695CDD2148C1}"/>
                </a:ext>
              </a:extLst>
            </p:cNvPr>
            <p:cNvSpPr/>
            <p:nvPr/>
          </p:nvSpPr>
          <p:spPr>
            <a:xfrm>
              <a:off x="4961365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94">
              <a:extLst>
                <a:ext uri="{FF2B5EF4-FFF2-40B4-BE49-F238E27FC236}">
                  <a16:creationId xmlns:a16="http://schemas.microsoft.com/office/drawing/2014/main" id="{892BA0F2-861E-A30D-853B-7C7DDE9AC8D0}"/>
                </a:ext>
              </a:extLst>
            </p:cNvPr>
            <p:cNvSpPr/>
            <p:nvPr/>
          </p:nvSpPr>
          <p:spPr>
            <a:xfrm>
              <a:off x="4961365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89"/>
                  </a:moveTo>
                  <a:lnTo>
                    <a:pt x="0" y="18898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95">
              <a:extLst>
                <a:ext uri="{FF2B5EF4-FFF2-40B4-BE49-F238E27FC236}">
                  <a16:creationId xmlns:a16="http://schemas.microsoft.com/office/drawing/2014/main" id="{96DC2346-079C-810E-1A4A-2D8D550D20F8}"/>
                </a:ext>
              </a:extLst>
            </p:cNvPr>
            <p:cNvSpPr/>
            <p:nvPr/>
          </p:nvSpPr>
          <p:spPr>
            <a:xfrm>
              <a:off x="4961365" y="1533689"/>
              <a:ext cx="378460" cy="1323340"/>
            </a:xfrm>
            <a:custGeom>
              <a:avLst/>
              <a:gdLst/>
              <a:ahLst/>
              <a:cxnLst/>
              <a:rect l="l" t="t" r="r" b="b"/>
              <a:pathLst>
                <a:path w="378460" h="1323339">
                  <a:moveTo>
                    <a:pt x="0" y="945140"/>
                  </a:moveTo>
                  <a:lnTo>
                    <a:pt x="188999" y="945140"/>
                  </a:lnTo>
                  <a:lnTo>
                    <a:pt x="188999" y="1134130"/>
                  </a:lnTo>
                  <a:lnTo>
                    <a:pt x="0" y="1134130"/>
                  </a:lnTo>
                  <a:lnTo>
                    <a:pt x="0" y="945140"/>
                  </a:lnTo>
                  <a:close/>
                </a:path>
                <a:path w="378460" h="1323339">
                  <a:moveTo>
                    <a:pt x="0" y="1134055"/>
                  </a:moveTo>
                  <a:lnTo>
                    <a:pt x="188999" y="1134055"/>
                  </a:lnTo>
                  <a:lnTo>
                    <a:pt x="188999" y="1323054"/>
                  </a:lnTo>
                  <a:lnTo>
                    <a:pt x="0" y="1323054"/>
                  </a:lnTo>
                  <a:lnTo>
                    <a:pt x="0" y="1134055"/>
                  </a:lnTo>
                  <a:close/>
                </a:path>
                <a:path w="378460" h="1323339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378460" h="1323339">
                  <a:moveTo>
                    <a:pt x="189124" y="189107"/>
                  </a:moveTo>
                  <a:lnTo>
                    <a:pt x="378124" y="189107"/>
                  </a:lnTo>
                  <a:lnTo>
                    <a:pt x="378124" y="378106"/>
                  </a:lnTo>
                  <a:lnTo>
                    <a:pt x="189124" y="378106"/>
                  </a:lnTo>
                  <a:lnTo>
                    <a:pt x="189124" y="189107"/>
                  </a:lnTo>
                  <a:close/>
                </a:path>
                <a:path w="378460" h="1323339">
                  <a:moveTo>
                    <a:pt x="189124" y="378016"/>
                  </a:moveTo>
                  <a:lnTo>
                    <a:pt x="378124" y="378016"/>
                  </a:lnTo>
                  <a:lnTo>
                    <a:pt x="378124" y="567016"/>
                  </a:lnTo>
                  <a:lnTo>
                    <a:pt x="189124" y="567016"/>
                  </a:lnTo>
                  <a:lnTo>
                    <a:pt x="189124" y="37801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96">
              <a:extLst>
                <a:ext uri="{FF2B5EF4-FFF2-40B4-BE49-F238E27FC236}">
                  <a16:creationId xmlns:a16="http://schemas.microsoft.com/office/drawing/2014/main" id="{2AF3C79F-42B4-7D3D-FFD1-37AF571E1608}"/>
                </a:ext>
              </a:extLst>
            </p:cNvPr>
            <p:cNvSpPr/>
            <p:nvPr/>
          </p:nvSpPr>
          <p:spPr>
            <a:xfrm>
              <a:off x="5150489" y="21008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97">
              <a:extLst>
                <a:ext uri="{FF2B5EF4-FFF2-40B4-BE49-F238E27FC236}">
                  <a16:creationId xmlns:a16="http://schemas.microsoft.com/office/drawing/2014/main" id="{22A63012-F805-19AD-FE04-0F8112F52689}"/>
                </a:ext>
              </a:extLst>
            </p:cNvPr>
            <p:cNvSpPr/>
            <p:nvPr/>
          </p:nvSpPr>
          <p:spPr>
            <a:xfrm>
              <a:off x="5150489" y="210081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98">
              <a:extLst>
                <a:ext uri="{FF2B5EF4-FFF2-40B4-BE49-F238E27FC236}">
                  <a16:creationId xmlns:a16="http://schemas.microsoft.com/office/drawing/2014/main" id="{E9AA5AD5-4815-493D-BDBB-F5F656D51ECE}"/>
                </a:ext>
              </a:extLst>
            </p:cNvPr>
            <p:cNvSpPr/>
            <p:nvPr/>
          </p:nvSpPr>
          <p:spPr>
            <a:xfrm>
              <a:off x="5150489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99">
              <a:extLst>
                <a:ext uri="{FF2B5EF4-FFF2-40B4-BE49-F238E27FC236}">
                  <a16:creationId xmlns:a16="http://schemas.microsoft.com/office/drawing/2014/main" id="{6264E90A-70E6-2CE7-C041-0AFC4BC2E40A}"/>
                </a:ext>
              </a:extLst>
            </p:cNvPr>
            <p:cNvSpPr/>
            <p:nvPr/>
          </p:nvSpPr>
          <p:spPr>
            <a:xfrm>
              <a:off x="5150489" y="2289722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00">
              <a:extLst>
                <a:ext uri="{FF2B5EF4-FFF2-40B4-BE49-F238E27FC236}">
                  <a16:creationId xmlns:a16="http://schemas.microsoft.com/office/drawing/2014/main" id="{64B58ABC-D507-0A29-6B95-31A5B68C4E28}"/>
                </a:ext>
              </a:extLst>
            </p:cNvPr>
            <p:cNvSpPr/>
            <p:nvPr/>
          </p:nvSpPr>
          <p:spPr>
            <a:xfrm>
              <a:off x="5150489" y="247882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89"/>
                  </a:moveTo>
                  <a:lnTo>
                    <a:pt x="0" y="18898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01">
              <a:extLst>
                <a:ext uri="{FF2B5EF4-FFF2-40B4-BE49-F238E27FC236}">
                  <a16:creationId xmlns:a16="http://schemas.microsoft.com/office/drawing/2014/main" id="{E3541E6D-D236-5575-963F-A0FCEEE4F9A3}"/>
                </a:ext>
              </a:extLst>
            </p:cNvPr>
            <p:cNvSpPr/>
            <p:nvPr/>
          </p:nvSpPr>
          <p:spPr>
            <a:xfrm>
              <a:off x="4015842" y="1533689"/>
              <a:ext cx="1513205" cy="2268220"/>
            </a:xfrm>
            <a:custGeom>
              <a:avLst/>
              <a:gdLst/>
              <a:ahLst/>
              <a:cxnLst/>
              <a:rect l="l" t="t" r="r" b="b"/>
              <a:pathLst>
                <a:path w="1513204" h="2268220">
                  <a:moveTo>
                    <a:pt x="1134647" y="945140"/>
                  </a:moveTo>
                  <a:lnTo>
                    <a:pt x="1323647" y="945140"/>
                  </a:lnTo>
                  <a:lnTo>
                    <a:pt x="1323647" y="1134130"/>
                  </a:lnTo>
                  <a:lnTo>
                    <a:pt x="1134647" y="1134130"/>
                  </a:lnTo>
                  <a:lnTo>
                    <a:pt x="1134647" y="945140"/>
                  </a:lnTo>
                  <a:close/>
                </a:path>
                <a:path w="1513204" h="2268220">
                  <a:moveTo>
                    <a:pt x="1134647" y="1134055"/>
                  </a:moveTo>
                  <a:lnTo>
                    <a:pt x="1323647" y="1134055"/>
                  </a:lnTo>
                  <a:lnTo>
                    <a:pt x="1323647" y="1323054"/>
                  </a:lnTo>
                  <a:lnTo>
                    <a:pt x="1134647" y="1323054"/>
                  </a:lnTo>
                  <a:lnTo>
                    <a:pt x="1134647" y="1134055"/>
                  </a:lnTo>
                  <a:close/>
                </a:path>
                <a:path w="1513204" h="2268220">
                  <a:moveTo>
                    <a:pt x="1323747" y="0"/>
                  </a:moveTo>
                  <a:lnTo>
                    <a:pt x="1512746" y="0"/>
                  </a:lnTo>
                  <a:lnTo>
                    <a:pt x="1512746" y="188999"/>
                  </a:lnTo>
                  <a:lnTo>
                    <a:pt x="1323747" y="188999"/>
                  </a:lnTo>
                  <a:lnTo>
                    <a:pt x="1323747" y="0"/>
                  </a:lnTo>
                  <a:close/>
                </a:path>
                <a:path w="1513204" h="2268220">
                  <a:moveTo>
                    <a:pt x="1323747" y="189107"/>
                  </a:moveTo>
                  <a:lnTo>
                    <a:pt x="1512746" y="189107"/>
                  </a:lnTo>
                  <a:lnTo>
                    <a:pt x="1512746" y="378106"/>
                  </a:lnTo>
                  <a:lnTo>
                    <a:pt x="1323747" y="378106"/>
                  </a:lnTo>
                  <a:lnTo>
                    <a:pt x="1323747" y="189107"/>
                  </a:lnTo>
                  <a:close/>
                </a:path>
                <a:path w="1513204" h="2268220">
                  <a:moveTo>
                    <a:pt x="1323747" y="378016"/>
                  </a:moveTo>
                  <a:lnTo>
                    <a:pt x="1512746" y="378016"/>
                  </a:lnTo>
                  <a:lnTo>
                    <a:pt x="1512746" y="567016"/>
                  </a:lnTo>
                  <a:lnTo>
                    <a:pt x="1323747" y="567016"/>
                  </a:lnTo>
                  <a:lnTo>
                    <a:pt x="1323747" y="378016"/>
                  </a:lnTo>
                  <a:close/>
                </a:path>
                <a:path w="1513204" h="2268220">
                  <a:moveTo>
                    <a:pt x="1323747" y="567123"/>
                  </a:moveTo>
                  <a:lnTo>
                    <a:pt x="1512746" y="567123"/>
                  </a:lnTo>
                  <a:lnTo>
                    <a:pt x="1512746" y="756123"/>
                  </a:lnTo>
                  <a:lnTo>
                    <a:pt x="1323747" y="756123"/>
                  </a:lnTo>
                  <a:lnTo>
                    <a:pt x="1323747" y="567123"/>
                  </a:lnTo>
                  <a:close/>
                </a:path>
                <a:path w="1513204" h="2268220">
                  <a:moveTo>
                    <a:pt x="1323747" y="756033"/>
                  </a:moveTo>
                  <a:lnTo>
                    <a:pt x="1512746" y="756033"/>
                  </a:lnTo>
                  <a:lnTo>
                    <a:pt x="1512746" y="945033"/>
                  </a:lnTo>
                  <a:lnTo>
                    <a:pt x="1323747" y="945033"/>
                  </a:lnTo>
                  <a:lnTo>
                    <a:pt x="1323747" y="756033"/>
                  </a:lnTo>
                  <a:close/>
                </a:path>
                <a:path w="1513204" h="2268220">
                  <a:moveTo>
                    <a:pt x="1323747" y="945140"/>
                  </a:moveTo>
                  <a:lnTo>
                    <a:pt x="1512746" y="945140"/>
                  </a:lnTo>
                  <a:lnTo>
                    <a:pt x="1512746" y="1134130"/>
                  </a:lnTo>
                  <a:lnTo>
                    <a:pt x="1323747" y="1134130"/>
                  </a:lnTo>
                  <a:lnTo>
                    <a:pt x="1323747" y="945140"/>
                  </a:lnTo>
                  <a:close/>
                </a:path>
                <a:path w="1513204" h="2268220">
                  <a:moveTo>
                    <a:pt x="1323747" y="1134055"/>
                  </a:moveTo>
                  <a:lnTo>
                    <a:pt x="1512746" y="1134055"/>
                  </a:lnTo>
                  <a:lnTo>
                    <a:pt x="1512746" y="1323054"/>
                  </a:lnTo>
                  <a:lnTo>
                    <a:pt x="1323747" y="1323054"/>
                  </a:lnTo>
                  <a:lnTo>
                    <a:pt x="1323747" y="1134055"/>
                  </a:lnTo>
                  <a:close/>
                </a:path>
                <a:path w="1513204" h="2268220">
                  <a:moveTo>
                    <a:pt x="0" y="1323154"/>
                  </a:moveTo>
                  <a:lnTo>
                    <a:pt x="188999" y="1323154"/>
                  </a:lnTo>
                  <a:lnTo>
                    <a:pt x="188999" y="1512154"/>
                  </a:lnTo>
                  <a:lnTo>
                    <a:pt x="0" y="1512154"/>
                  </a:lnTo>
                  <a:lnTo>
                    <a:pt x="0" y="1323154"/>
                  </a:lnTo>
                  <a:close/>
                </a:path>
                <a:path w="1513204" h="2268220">
                  <a:moveTo>
                    <a:pt x="0" y="1512054"/>
                  </a:moveTo>
                  <a:lnTo>
                    <a:pt x="188999" y="1512054"/>
                  </a:lnTo>
                  <a:lnTo>
                    <a:pt x="188999" y="1701054"/>
                  </a:lnTo>
                  <a:lnTo>
                    <a:pt x="0" y="1701054"/>
                  </a:lnTo>
                  <a:lnTo>
                    <a:pt x="0" y="1512054"/>
                  </a:lnTo>
                  <a:close/>
                </a:path>
                <a:path w="1513204" h="2268220">
                  <a:moveTo>
                    <a:pt x="0" y="1701179"/>
                  </a:moveTo>
                  <a:lnTo>
                    <a:pt x="188999" y="1701179"/>
                  </a:lnTo>
                  <a:lnTo>
                    <a:pt x="188999" y="1890178"/>
                  </a:lnTo>
                  <a:lnTo>
                    <a:pt x="0" y="1890178"/>
                  </a:lnTo>
                  <a:lnTo>
                    <a:pt x="0" y="1701179"/>
                  </a:lnTo>
                  <a:close/>
                </a:path>
                <a:path w="1513204" h="2268220">
                  <a:moveTo>
                    <a:pt x="0" y="1890078"/>
                  </a:moveTo>
                  <a:lnTo>
                    <a:pt x="188999" y="1890078"/>
                  </a:lnTo>
                  <a:lnTo>
                    <a:pt x="188999" y="2079078"/>
                  </a:lnTo>
                  <a:lnTo>
                    <a:pt x="0" y="2079078"/>
                  </a:lnTo>
                  <a:lnTo>
                    <a:pt x="0" y="1890078"/>
                  </a:lnTo>
                  <a:close/>
                </a:path>
                <a:path w="1513204" h="2268220">
                  <a:moveTo>
                    <a:pt x="0" y="2079203"/>
                  </a:moveTo>
                  <a:lnTo>
                    <a:pt x="188999" y="2079203"/>
                  </a:lnTo>
                  <a:lnTo>
                    <a:pt x="188999" y="2268202"/>
                  </a:lnTo>
                  <a:lnTo>
                    <a:pt x="0" y="2268202"/>
                  </a:lnTo>
                  <a:lnTo>
                    <a:pt x="0" y="207920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02">
              <a:extLst>
                <a:ext uri="{FF2B5EF4-FFF2-40B4-BE49-F238E27FC236}">
                  <a16:creationId xmlns:a16="http://schemas.microsoft.com/office/drawing/2014/main" id="{C322FFAD-0200-5DE0-9B5C-030A77252D83}"/>
                </a:ext>
              </a:extLst>
            </p:cNvPr>
            <p:cNvSpPr/>
            <p:nvPr/>
          </p:nvSpPr>
          <p:spPr>
            <a:xfrm>
              <a:off x="4204941" y="28568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03">
              <a:extLst>
                <a:ext uri="{FF2B5EF4-FFF2-40B4-BE49-F238E27FC236}">
                  <a16:creationId xmlns:a16="http://schemas.microsoft.com/office/drawing/2014/main" id="{F18F7EB6-98FD-CE8A-2CA9-C8E8F51C5F9C}"/>
                </a:ext>
              </a:extLst>
            </p:cNvPr>
            <p:cNvSpPr/>
            <p:nvPr/>
          </p:nvSpPr>
          <p:spPr>
            <a:xfrm>
              <a:off x="4204941" y="2856844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8999" y="0"/>
                  </a:lnTo>
                  <a:lnTo>
                    <a:pt x="188999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04">
              <a:extLst>
                <a:ext uri="{FF2B5EF4-FFF2-40B4-BE49-F238E27FC236}">
                  <a16:creationId xmlns:a16="http://schemas.microsoft.com/office/drawing/2014/main" id="{DA11252F-1E19-CD36-9104-172C17645CAF}"/>
                </a:ext>
              </a:extLst>
            </p:cNvPr>
            <p:cNvSpPr/>
            <p:nvPr/>
          </p:nvSpPr>
          <p:spPr>
            <a:xfrm>
              <a:off x="4204941" y="304574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05">
              <a:extLst>
                <a:ext uri="{FF2B5EF4-FFF2-40B4-BE49-F238E27FC236}">
                  <a16:creationId xmlns:a16="http://schemas.microsoft.com/office/drawing/2014/main" id="{5CD4AF9A-AC09-9148-5D82-42856D519F88}"/>
                </a:ext>
              </a:extLst>
            </p:cNvPr>
            <p:cNvSpPr/>
            <p:nvPr/>
          </p:nvSpPr>
          <p:spPr>
            <a:xfrm>
              <a:off x="4204941" y="28568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188899"/>
                  </a:moveTo>
                  <a:lnTo>
                    <a:pt x="188999" y="188899"/>
                  </a:lnTo>
                  <a:lnTo>
                    <a:pt x="188999" y="377899"/>
                  </a:lnTo>
                  <a:lnTo>
                    <a:pt x="0" y="377899"/>
                  </a:lnTo>
                  <a:lnTo>
                    <a:pt x="0" y="188899"/>
                  </a:lnTo>
                  <a:close/>
                </a:path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099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06">
              <a:extLst>
                <a:ext uri="{FF2B5EF4-FFF2-40B4-BE49-F238E27FC236}">
                  <a16:creationId xmlns:a16="http://schemas.microsoft.com/office/drawing/2014/main" id="{5FF51EE5-CFB1-7EC3-F9E9-6B4CD5D663BF}"/>
                </a:ext>
              </a:extLst>
            </p:cNvPr>
            <p:cNvSpPr/>
            <p:nvPr/>
          </p:nvSpPr>
          <p:spPr>
            <a:xfrm>
              <a:off x="4394041" y="304574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189024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9024" y="0"/>
                  </a:lnTo>
                  <a:lnTo>
                    <a:pt x="189024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07">
              <a:extLst>
                <a:ext uri="{FF2B5EF4-FFF2-40B4-BE49-F238E27FC236}">
                  <a16:creationId xmlns:a16="http://schemas.microsoft.com/office/drawing/2014/main" id="{AEEF69B0-A6F3-2FBD-8334-6BC588998CB2}"/>
                </a:ext>
              </a:extLst>
            </p:cNvPr>
            <p:cNvSpPr/>
            <p:nvPr/>
          </p:nvSpPr>
          <p:spPr>
            <a:xfrm>
              <a:off x="4394041" y="3045743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0" y="0"/>
                  </a:moveTo>
                  <a:lnTo>
                    <a:pt x="189024" y="0"/>
                  </a:lnTo>
                  <a:lnTo>
                    <a:pt x="189024" y="188999"/>
                  </a:lnTo>
                  <a:lnTo>
                    <a:pt x="0" y="18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08">
              <a:extLst>
                <a:ext uri="{FF2B5EF4-FFF2-40B4-BE49-F238E27FC236}">
                  <a16:creationId xmlns:a16="http://schemas.microsoft.com/office/drawing/2014/main" id="{E27D956A-5D46-0ECC-94C6-697BB7B51290}"/>
                </a:ext>
              </a:extLst>
            </p:cNvPr>
            <p:cNvSpPr/>
            <p:nvPr/>
          </p:nvSpPr>
          <p:spPr>
            <a:xfrm>
              <a:off x="4394041" y="32348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9024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9024" y="0"/>
                  </a:lnTo>
                  <a:lnTo>
                    <a:pt x="189024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09">
              <a:extLst>
                <a:ext uri="{FF2B5EF4-FFF2-40B4-BE49-F238E27FC236}">
                  <a16:creationId xmlns:a16="http://schemas.microsoft.com/office/drawing/2014/main" id="{83E61A38-2123-EFFB-FF27-A424782C06E8}"/>
                </a:ext>
              </a:extLst>
            </p:cNvPr>
            <p:cNvSpPr/>
            <p:nvPr/>
          </p:nvSpPr>
          <p:spPr>
            <a:xfrm>
              <a:off x="4394041" y="28568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9024" y="378024"/>
                  </a:lnTo>
                  <a:lnTo>
                    <a:pt x="189024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23"/>
                  </a:moveTo>
                  <a:lnTo>
                    <a:pt x="189024" y="566923"/>
                  </a:lnTo>
                  <a:lnTo>
                    <a:pt x="189024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9024" y="756048"/>
                  </a:lnTo>
                  <a:lnTo>
                    <a:pt x="189024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378460" h="945514">
                  <a:moveTo>
                    <a:pt x="189124" y="188899"/>
                  </a:moveTo>
                  <a:lnTo>
                    <a:pt x="378124" y="188899"/>
                  </a:lnTo>
                  <a:lnTo>
                    <a:pt x="378124" y="377899"/>
                  </a:lnTo>
                  <a:lnTo>
                    <a:pt x="189124" y="377899"/>
                  </a:lnTo>
                  <a:lnTo>
                    <a:pt x="189124" y="18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10">
              <a:extLst>
                <a:ext uri="{FF2B5EF4-FFF2-40B4-BE49-F238E27FC236}">
                  <a16:creationId xmlns:a16="http://schemas.microsoft.com/office/drawing/2014/main" id="{6E161204-8308-D889-C3F5-CBB391C307D8}"/>
                </a:ext>
              </a:extLst>
            </p:cNvPr>
            <p:cNvSpPr/>
            <p:nvPr/>
          </p:nvSpPr>
          <p:spPr>
            <a:xfrm>
              <a:off x="4583165" y="32348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11">
              <a:extLst>
                <a:ext uri="{FF2B5EF4-FFF2-40B4-BE49-F238E27FC236}">
                  <a16:creationId xmlns:a16="http://schemas.microsoft.com/office/drawing/2014/main" id="{98C8203B-5A37-B968-0AEF-3188EB56ADC5}"/>
                </a:ext>
              </a:extLst>
            </p:cNvPr>
            <p:cNvSpPr/>
            <p:nvPr/>
          </p:nvSpPr>
          <p:spPr>
            <a:xfrm>
              <a:off x="4583165" y="2856844"/>
              <a:ext cx="567690" cy="945515"/>
            </a:xfrm>
            <a:custGeom>
              <a:avLst/>
              <a:gdLst/>
              <a:ahLst/>
              <a:cxnLst/>
              <a:rect l="l" t="t" r="r" b="b"/>
              <a:pathLst>
                <a:path w="567689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567689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567689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567689" h="945514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567689" h="945514">
                  <a:moveTo>
                    <a:pt x="189099" y="188899"/>
                  </a:moveTo>
                  <a:lnTo>
                    <a:pt x="378099" y="188899"/>
                  </a:lnTo>
                  <a:lnTo>
                    <a:pt x="378099" y="377899"/>
                  </a:lnTo>
                  <a:lnTo>
                    <a:pt x="189099" y="377899"/>
                  </a:lnTo>
                  <a:lnTo>
                    <a:pt x="189099" y="188899"/>
                  </a:lnTo>
                  <a:close/>
                </a:path>
                <a:path w="567689" h="945514">
                  <a:moveTo>
                    <a:pt x="189099" y="378024"/>
                  </a:moveTo>
                  <a:lnTo>
                    <a:pt x="378099" y="378024"/>
                  </a:lnTo>
                  <a:lnTo>
                    <a:pt x="378099" y="567023"/>
                  </a:lnTo>
                  <a:lnTo>
                    <a:pt x="189099" y="567023"/>
                  </a:lnTo>
                  <a:lnTo>
                    <a:pt x="189099" y="378024"/>
                  </a:lnTo>
                  <a:close/>
                </a:path>
                <a:path w="567689" h="945514">
                  <a:moveTo>
                    <a:pt x="189099" y="566923"/>
                  </a:moveTo>
                  <a:lnTo>
                    <a:pt x="378099" y="566923"/>
                  </a:lnTo>
                  <a:lnTo>
                    <a:pt x="378099" y="755923"/>
                  </a:lnTo>
                  <a:lnTo>
                    <a:pt x="189099" y="755923"/>
                  </a:lnTo>
                  <a:lnTo>
                    <a:pt x="189099" y="566923"/>
                  </a:lnTo>
                  <a:close/>
                </a:path>
                <a:path w="567689" h="945514">
                  <a:moveTo>
                    <a:pt x="189099" y="756048"/>
                  </a:moveTo>
                  <a:lnTo>
                    <a:pt x="378099" y="756048"/>
                  </a:lnTo>
                  <a:lnTo>
                    <a:pt x="378099" y="945048"/>
                  </a:lnTo>
                  <a:lnTo>
                    <a:pt x="189099" y="945048"/>
                  </a:lnTo>
                  <a:lnTo>
                    <a:pt x="189099" y="756048"/>
                  </a:lnTo>
                  <a:close/>
                </a:path>
                <a:path w="567689" h="945514">
                  <a:moveTo>
                    <a:pt x="378199" y="0"/>
                  </a:moveTo>
                  <a:lnTo>
                    <a:pt x="567198" y="0"/>
                  </a:lnTo>
                  <a:lnTo>
                    <a:pt x="567198" y="188999"/>
                  </a:lnTo>
                  <a:lnTo>
                    <a:pt x="378199" y="188999"/>
                  </a:lnTo>
                  <a:lnTo>
                    <a:pt x="378199" y="0"/>
                  </a:lnTo>
                  <a:close/>
                </a:path>
                <a:path w="567689" h="945514">
                  <a:moveTo>
                    <a:pt x="378199" y="188899"/>
                  </a:moveTo>
                  <a:lnTo>
                    <a:pt x="567198" y="188899"/>
                  </a:lnTo>
                  <a:lnTo>
                    <a:pt x="567198" y="377899"/>
                  </a:lnTo>
                  <a:lnTo>
                    <a:pt x="378199" y="377899"/>
                  </a:lnTo>
                  <a:lnTo>
                    <a:pt x="378199" y="18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12">
              <a:extLst>
                <a:ext uri="{FF2B5EF4-FFF2-40B4-BE49-F238E27FC236}">
                  <a16:creationId xmlns:a16="http://schemas.microsoft.com/office/drawing/2014/main" id="{787FBC82-B188-7B37-F8E5-7296C6EC30E4}"/>
                </a:ext>
              </a:extLst>
            </p:cNvPr>
            <p:cNvSpPr/>
            <p:nvPr/>
          </p:nvSpPr>
          <p:spPr>
            <a:xfrm>
              <a:off x="4961365" y="32348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13">
              <a:extLst>
                <a:ext uri="{FF2B5EF4-FFF2-40B4-BE49-F238E27FC236}">
                  <a16:creationId xmlns:a16="http://schemas.microsoft.com/office/drawing/2014/main" id="{7EF43EF7-26DD-A9A7-A89C-027FB104EFAA}"/>
                </a:ext>
              </a:extLst>
            </p:cNvPr>
            <p:cNvSpPr/>
            <p:nvPr/>
          </p:nvSpPr>
          <p:spPr>
            <a:xfrm>
              <a:off x="4961365" y="28568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124" y="0"/>
                  </a:moveTo>
                  <a:lnTo>
                    <a:pt x="378124" y="0"/>
                  </a:lnTo>
                  <a:lnTo>
                    <a:pt x="378124" y="188999"/>
                  </a:lnTo>
                  <a:lnTo>
                    <a:pt x="189124" y="188999"/>
                  </a:lnTo>
                  <a:lnTo>
                    <a:pt x="189124" y="0"/>
                  </a:lnTo>
                  <a:close/>
                </a:path>
                <a:path w="378460" h="945514">
                  <a:moveTo>
                    <a:pt x="189124" y="188899"/>
                  </a:moveTo>
                  <a:lnTo>
                    <a:pt x="378124" y="188899"/>
                  </a:lnTo>
                  <a:lnTo>
                    <a:pt x="378124" y="377899"/>
                  </a:lnTo>
                  <a:lnTo>
                    <a:pt x="189124" y="377899"/>
                  </a:lnTo>
                  <a:lnTo>
                    <a:pt x="189124" y="18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14">
              <a:extLst>
                <a:ext uri="{FF2B5EF4-FFF2-40B4-BE49-F238E27FC236}">
                  <a16:creationId xmlns:a16="http://schemas.microsoft.com/office/drawing/2014/main" id="{FDA38FD0-6522-DF76-EC66-71CF26B9C0D2}"/>
                </a:ext>
              </a:extLst>
            </p:cNvPr>
            <p:cNvSpPr/>
            <p:nvPr/>
          </p:nvSpPr>
          <p:spPr>
            <a:xfrm>
              <a:off x="5150489" y="3234868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188999" y="188999"/>
                  </a:moveTo>
                  <a:lnTo>
                    <a:pt x="0" y="188999"/>
                  </a:lnTo>
                  <a:lnTo>
                    <a:pt x="0" y="0"/>
                  </a:lnTo>
                  <a:lnTo>
                    <a:pt x="188999" y="0"/>
                  </a:lnTo>
                  <a:lnTo>
                    <a:pt x="188999" y="18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15">
              <a:extLst>
                <a:ext uri="{FF2B5EF4-FFF2-40B4-BE49-F238E27FC236}">
                  <a16:creationId xmlns:a16="http://schemas.microsoft.com/office/drawing/2014/main" id="{59D66A39-CD87-3CC7-7A31-71C6364CE610}"/>
                </a:ext>
              </a:extLst>
            </p:cNvPr>
            <p:cNvSpPr/>
            <p:nvPr/>
          </p:nvSpPr>
          <p:spPr>
            <a:xfrm>
              <a:off x="5150489" y="2856844"/>
              <a:ext cx="378460" cy="945515"/>
            </a:xfrm>
            <a:custGeom>
              <a:avLst/>
              <a:gdLst/>
              <a:ahLst/>
              <a:cxnLst/>
              <a:rect l="l" t="t" r="r" b="b"/>
              <a:pathLst>
                <a:path w="378460" h="945514">
                  <a:moveTo>
                    <a:pt x="0" y="378024"/>
                  </a:moveTo>
                  <a:lnTo>
                    <a:pt x="188999" y="378024"/>
                  </a:lnTo>
                  <a:lnTo>
                    <a:pt x="188999" y="567023"/>
                  </a:lnTo>
                  <a:lnTo>
                    <a:pt x="0" y="567023"/>
                  </a:lnTo>
                  <a:lnTo>
                    <a:pt x="0" y="378024"/>
                  </a:lnTo>
                  <a:close/>
                </a:path>
                <a:path w="378460" h="945514">
                  <a:moveTo>
                    <a:pt x="0" y="566923"/>
                  </a:moveTo>
                  <a:lnTo>
                    <a:pt x="188999" y="566923"/>
                  </a:lnTo>
                  <a:lnTo>
                    <a:pt x="188999" y="755923"/>
                  </a:lnTo>
                  <a:lnTo>
                    <a:pt x="0" y="755923"/>
                  </a:lnTo>
                  <a:lnTo>
                    <a:pt x="0" y="566923"/>
                  </a:lnTo>
                  <a:close/>
                </a:path>
                <a:path w="378460" h="945514">
                  <a:moveTo>
                    <a:pt x="0" y="756048"/>
                  </a:moveTo>
                  <a:lnTo>
                    <a:pt x="188999" y="756048"/>
                  </a:lnTo>
                  <a:lnTo>
                    <a:pt x="188999" y="945048"/>
                  </a:lnTo>
                  <a:lnTo>
                    <a:pt x="0" y="945048"/>
                  </a:lnTo>
                  <a:lnTo>
                    <a:pt x="0" y="756048"/>
                  </a:lnTo>
                  <a:close/>
                </a:path>
                <a:path w="378460" h="945514">
                  <a:moveTo>
                    <a:pt x="189099" y="0"/>
                  </a:moveTo>
                  <a:lnTo>
                    <a:pt x="378099" y="0"/>
                  </a:lnTo>
                  <a:lnTo>
                    <a:pt x="378099" y="188999"/>
                  </a:lnTo>
                  <a:lnTo>
                    <a:pt x="189099" y="188999"/>
                  </a:lnTo>
                  <a:lnTo>
                    <a:pt x="189099" y="0"/>
                  </a:lnTo>
                  <a:close/>
                </a:path>
                <a:path w="378460" h="945514">
                  <a:moveTo>
                    <a:pt x="189099" y="188899"/>
                  </a:moveTo>
                  <a:lnTo>
                    <a:pt x="378099" y="188899"/>
                  </a:lnTo>
                  <a:lnTo>
                    <a:pt x="378099" y="377899"/>
                  </a:lnTo>
                  <a:lnTo>
                    <a:pt x="189099" y="377899"/>
                  </a:lnTo>
                  <a:lnTo>
                    <a:pt x="189099" y="188899"/>
                  </a:lnTo>
                  <a:close/>
                </a:path>
                <a:path w="378460" h="945514">
                  <a:moveTo>
                    <a:pt x="189099" y="378024"/>
                  </a:moveTo>
                  <a:lnTo>
                    <a:pt x="378099" y="378024"/>
                  </a:lnTo>
                  <a:lnTo>
                    <a:pt x="378099" y="567023"/>
                  </a:lnTo>
                  <a:lnTo>
                    <a:pt x="189099" y="567023"/>
                  </a:lnTo>
                  <a:lnTo>
                    <a:pt x="189099" y="378024"/>
                  </a:lnTo>
                  <a:close/>
                </a:path>
                <a:path w="378460" h="945514">
                  <a:moveTo>
                    <a:pt x="189099" y="566923"/>
                  </a:moveTo>
                  <a:lnTo>
                    <a:pt x="378099" y="566923"/>
                  </a:lnTo>
                  <a:lnTo>
                    <a:pt x="378099" y="755923"/>
                  </a:lnTo>
                  <a:lnTo>
                    <a:pt x="189099" y="755923"/>
                  </a:lnTo>
                  <a:lnTo>
                    <a:pt x="189099" y="566923"/>
                  </a:lnTo>
                  <a:close/>
                </a:path>
                <a:path w="378460" h="945514">
                  <a:moveTo>
                    <a:pt x="189099" y="756048"/>
                  </a:moveTo>
                  <a:lnTo>
                    <a:pt x="378099" y="756048"/>
                  </a:lnTo>
                  <a:lnTo>
                    <a:pt x="378099" y="945048"/>
                  </a:lnTo>
                  <a:lnTo>
                    <a:pt x="189099" y="945048"/>
                  </a:lnTo>
                  <a:lnTo>
                    <a:pt x="189099" y="7560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16">
              <a:extLst>
                <a:ext uri="{FF2B5EF4-FFF2-40B4-BE49-F238E27FC236}">
                  <a16:creationId xmlns:a16="http://schemas.microsoft.com/office/drawing/2014/main" id="{4EE4A0D8-9584-71D9-2AC5-A2BF7C2C21AA}"/>
                </a:ext>
              </a:extLst>
            </p:cNvPr>
            <p:cNvSpPr/>
            <p:nvPr/>
          </p:nvSpPr>
          <p:spPr>
            <a:xfrm>
              <a:off x="4610965" y="801293"/>
              <a:ext cx="322599" cy="543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17">
            <a:extLst>
              <a:ext uri="{FF2B5EF4-FFF2-40B4-BE49-F238E27FC236}">
                <a16:creationId xmlns:a16="http://schemas.microsoft.com/office/drawing/2014/main" id="{F0FD3B9B-48DD-996D-F6A7-DB7046C16823}"/>
              </a:ext>
            </a:extLst>
          </p:cNvPr>
          <p:cNvSpPr txBox="1"/>
          <p:nvPr/>
        </p:nvSpPr>
        <p:spPr>
          <a:xfrm>
            <a:off x="2215009" y="5170533"/>
            <a:ext cx="17214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substituted</a:t>
            </a:r>
          </a:p>
        </p:txBody>
      </p:sp>
      <p:sp>
        <p:nvSpPr>
          <p:cNvPr id="199" name="object 118">
            <a:extLst>
              <a:ext uri="{FF2B5EF4-FFF2-40B4-BE49-F238E27FC236}">
                <a16:creationId xmlns:a16="http://schemas.microsoft.com/office/drawing/2014/main" id="{F0C4582D-AD42-9C33-4254-6A38DBE8BE26}"/>
              </a:ext>
            </a:extLst>
          </p:cNvPr>
          <p:cNvSpPr txBox="1"/>
          <p:nvPr/>
        </p:nvSpPr>
        <p:spPr>
          <a:xfrm>
            <a:off x="4743924" y="5149188"/>
            <a:ext cx="11169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original</a:t>
            </a:r>
            <a:endParaRPr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200" name="object 123">
            <a:extLst>
              <a:ext uri="{FF2B5EF4-FFF2-40B4-BE49-F238E27FC236}">
                <a16:creationId xmlns:a16="http://schemas.microsoft.com/office/drawing/2014/main" id="{C37B7C50-3F8B-A5CA-BC10-AB1420B60592}"/>
              </a:ext>
            </a:extLst>
          </p:cNvPr>
          <p:cNvSpPr txBox="1"/>
          <p:nvPr/>
        </p:nvSpPr>
        <p:spPr>
          <a:xfrm>
            <a:off x="6571171" y="5153986"/>
            <a:ext cx="15551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difference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907C8D8-A74E-B562-476F-02307A4501F1}"/>
              </a:ext>
            </a:extLst>
          </p:cNvPr>
          <p:cNvSpPr txBox="1"/>
          <p:nvPr/>
        </p:nvSpPr>
        <p:spPr>
          <a:xfrm>
            <a:off x="3916601" y="33047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X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63A38-144E-3D05-E618-AD3DC023E625}"/>
              </a:ext>
            </a:extLst>
          </p:cNvPr>
          <p:cNvSpPr txBox="1"/>
          <p:nvPr/>
        </p:nvSpPr>
        <p:spPr>
          <a:xfrm>
            <a:off x="3916601" y="3680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O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5F4886F-8DCA-9ABC-1112-4681411AB1A1}"/>
              </a:ext>
            </a:extLst>
          </p:cNvPr>
          <p:cNvSpPr txBox="1"/>
          <p:nvPr/>
        </p:nvSpPr>
        <p:spPr>
          <a:xfrm>
            <a:off x="3917818" y="40880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49122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EF3A038-61F2-F981-72F2-9C9C23437820}"/>
              </a:ext>
            </a:extLst>
          </p:cNvPr>
          <p:cNvSpPr txBox="1">
            <a:spLocks/>
          </p:cNvSpPr>
          <p:nvPr/>
        </p:nvSpPr>
        <p:spPr>
          <a:xfrm>
            <a:off x="839416" y="1097522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JBIG2 refinement operations: Logic Gates</a:t>
            </a:r>
          </a:p>
          <a:p>
            <a:endParaRPr lang="en-US" dirty="0"/>
          </a:p>
        </p:txBody>
      </p:sp>
      <p:sp>
        <p:nvSpPr>
          <p:cNvPr id="76" name="object 3">
            <a:extLst>
              <a:ext uri="{FF2B5EF4-FFF2-40B4-BE49-F238E27FC236}">
                <a16:creationId xmlns:a16="http://schemas.microsoft.com/office/drawing/2014/main" id="{B5B03BEA-44E7-EB52-3E1B-6661EEA0037D}"/>
              </a:ext>
            </a:extLst>
          </p:cNvPr>
          <p:cNvSpPr/>
          <p:nvPr/>
        </p:nvSpPr>
        <p:spPr>
          <a:xfrm>
            <a:off x="2857887" y="1950782"/>
            <a:ext cx="2446025" cy="870585"/>
          </a:xfrm>
          <a:custGeom>
            <a:avLst/>
            <a:gdLst/>
            <a:ahLst/>
            <a:cxnLst/>
            <a:rect l="l" t="t" r="r" b="b"/>
            <a:pathLst>
              <a:path w="2016125" h="870585">
                <a:moveTo>
                  <a:pt x="409799" y="0"/>
                </a:moveTo>
                <a:lnTo>
                  <a:pt x="959548" y="0"/>
                </a:lnTo>
                <a:lnTo>
                  <a:pt x="1012493" y="1991"/>
                </a:lnTo>
                <a:lnTo>
                  <a:pt x="1064014" y="7843"/>
                </a:lnTo>
                <a:lnTo>
                  <a:pt x="1113881" y="17374"/>
                </a:lnTo>
                <a:lnTo>
                  <a:pt x="1161863" y="30402"/>
                </a:lnTo>
                <a:lnTo>
                  <a:pt x="1207730" y="46744"/>
                </a:lnTo>
                <a:lnTo>
                  <a:pt x="1251251" y="66218"/>
                </a:lnTo>
                <a:lnTo>
                  <a:pt x="1292197" y="88641"/>
                </a:lnTo>
                <a:lnTo>
                  <a:pt x="1330336" y="113832"/>
                </a:lnTo>
                <a:lnTo>
                  <a:pt x="1365438" y="141608"/>
                </a:lnTo>
                <a:lnTo>
                  <a:pt x="1397274" y="171786"/>
                </a:lnTo>
                <a:lnTo>
                  <a:pt x="1425612" y="204185"/>
                </a:lnTo>
                <a:lnTo>
                  <a:pt x="1450222" y="238622"/>
                </a:lnTo>
                <a:lnTo>
                  <a:pt x="1470875" y="274915"/>
                </a:lnTo>
                <a:lnTo>
                  <a:pt x="1487339" y="312881"/>
                </a:lnTo>
                <a:lnTo>
                  <a:pt x="1499384" y="352339"/>
                </a:lnTo>
                <a:lnTo>
                  <a:pt x="1506780" y="393106"/>
                </a:lnTo>
                <a:lnTo>
                  <a:pt x="1509296" y="434999"/>
                </a:lnTo>
                <a:lnTo>
                  <a:pt x="1506780" y="476892"/>
                </a:lnTo>
                <a:lnTo>
                  <a:pt x="1499384" y="517659"/>
                </a:lnTo>
                <a:lnTo>
                  <a:pt x="1487339" y="557117"/>
                </a:lnTo>
                <a:lnTo>
                  <a:pt x="1470875" y="595083"/>
                </a:lnTo>
                <a:lnTo>
                  <a:pt x="1450222" y="631376"/>
                </a:lnTo>
                <a:lnTo>
                  <a:pt x="1425612" y="665813"/>
                </a:lnTo>
                <a:lnTo>
                  <a:pt x="1397274" y="698212"/>
                </a:lnTo>
                <a:lnTo>
                  <a:pt x="1365438" y="728390"/>
                </a:lnTo>
                <a:lnTo>
                  <a:pt x="1330336" y="756166"/>
                </a:lnTo>
                <a:lnTo>
                  <a:pt x="1292197" y="781357"/>
                </a:lnTo>
                <a:lnTo>
                  <a:pt x="1251251" y="803780"/>
                </a:lnTo>
                <a:lnTo>
                  <a:pt x="1207730" y="823254"/>
                </a:lnTo>
                <a:lnTo>
                  <a:pt x="1161863" y="839595"/>
                </a:lnTo>
                <a:lnTo>
                  <a:pt x="1113881" y="852623"/>
                </a:lnTo>
                <a:lnTo>
                  <a:pt x="1064014" y="862154"/>
                </a:lnTo>
                <a:lnTo>
                  <a:pt x="1012493" y="868006"/>
                </a:lnTo>
                <a:lnTo>
                  <a:pt x="959548" y="869998"/>
                </a:lnTo>
                <a:lnTo>
                  <a:pt x="409799" y="869998"/>
                </a:lnTo>
                <a:lnTo>
                  <a:pt x="409799" y="0"/>
                </a:lnTo>
                <a:close/>
              </a:path>
              <a:path w="2016125" h="870585">
                <a:moveTo>
                  <a:pt x="410699" y="171224"/>
                </a:moveTo>
                <a:lnTo>
                  <a:pt x="0" y="171224"/>
                </a:lnTo>
              </a:path>
              <a:path w="2016125" h="870585">
                <a:moveTo>
                  <a:pt x="410699" y="661608"/>
                </a:moveTo>
                <a:lnTo>
                  <a:pt x="0" y="661608"/>
                </a:lnTo>
              </a:path>
              <a:path w="2016125" h="870585">
                <a:moveTo>
                  <a:pt x="2015595" y="420499"/>
                </a:moveTo>
                <a:lnTo>
                  <a:pt x="1501696" y="420499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">
            <a:extLst>
              <a:ext uri="{FF2B5EF4-FFF2-40B4-BE49-F238E27FC236}">
                <a16:creationId xmlns:a16="http://schemas.microsoft.com/office/drawing/2014/main" id="{A95BA802-7F26-22C1-5DF6-0F83733D902D}"/>
              </a:ext>
            </a:extLst>
          </p:cNvPr>
          <p:cNvSpPr/>
          <p:nvPr/>
        </p:nvSpPr>
        <p:spPr>
          <a:xfrm>
            <a:off x="2857937" y="3015157"/>
            <a:ext cx="2440632" cy="870585"/>
          </a:xfrm>
          <a:custGeom>
            <a:avLst/>
            <a:gdLst/>
            <a:ahLst/>
            <a:cxnLst/>
            <a:rect l="l" t="t" r="r" b="b"/>
            <a:pathLst>
              <a:path w="2011679" h="870585">
                <a:moveTo>
                  <a:pt x="369124" y="11145"/>
                </a:moveTo>
                <a:lnTo>
                  <a:pt x="382728" y="40327"/>
                </a:lnTo>
                <a:lnTo>
                  <a:pt x="402689" y="78585"/>
                </a:lnTo>
                <a:lnTo>
                  <a:pt x="426909" y="124051"/>
                </a:lnTo>
                <a:lnTo>
                  <a:pt x="453287" y="174855"/>
                </a:lnTo>
                <a:lnTo>
                  <a:pt x="479725" y="229126"/>
                </a:lnTo>
                <a:lnTo>
                  <a:pt x="504122" y="284997"/>
                </a:lnTo>
                <a:lnTo>
                  <a:pt x="524378" y="340596"/>
                </a:lnTo>
                <a:lnTo>
                  <a:pt x="538396" y="394055"/>
                </a:lnTo>
                <a:lnTo>
                  <a:pt x="544073" y="443504"/>
                </a:lnTo>
                <a:lnTo>
                  <a:pt x="540099" y="492322"/>
                </a:lnTo>
                <a:lnTo>
                  <a:pt x="527902" y="544067"/>
                </a:lnTo>
                <a:lnTo>
                  <a:pt x="509523" y="597139"/>
                </a:lnTo>
                <a:lnTo>
                  <a:pt x="487002" y="649940"/>
                </a:lnTo>
                <a:lnTo>
                  <a:pt x="462381" y="700872"/>
                </a:lnTo>
                <a:lnTo>
                  <a:pt x="437700" y="748334"/>
                </a:lnTo>
                <a:lnTo>
                  <a:pt x="414998" y="790729"/>
                </a:lnTo>
                <a:lnTo>
                  <a:pt x="396318" y="826458"/>
                </a:lnTo>
                <a:lnTo>
                  <a:pt x="383699" y="853921"/>
                </a:lnTo>
              </a:path>
              <a:path w="2011679" h="870585">
                <a:moveTo>
                  <a:pt x="354174" y="1760"/>
                </a:moveTo>
                <a:lnTo>
                  <a:pt x="382490" y="2820"/>
                </a:lnTo>
                <a:lnTo>
                  <a:pt x="417781" y="2894"/>
                </a:lnTo>
                <a:lnTo>
                  <a:pt x="459098" y="2314"/>
                </a:lnTo>
                <a:lnTo>
                  <a:pt x="505496" y="1416"/>
                </a:lnTo>
                <a:lnTo>
                  <a:pt x="556029" y="533"/>
                </a:lnTo>
                <a:lnTo>
                  <a:pt x="609749" y="0"/>
                </a:lnTo>
                <a:lnTo>
                  <a:pt x="665711" y="149"/>
                </a:lnTo>
                <a:lnTo>
                  <a:pt x="722967" y="1316"/>
                </a:lnTo>
                <a:lnTo>
                  <a:pt x="780572" y="3834"/>
                </a:lnTo>
                <a:lnTo>
                  <a:pt x="837579" y="8037"/>
                </a:lnTo>
                <a:lnTo>
                  <a:pt x="893042" y="14259"/>
                </a:lnTo>
                <a:lnTo>
                  <a:pt x="946013" y="22835"/>
                </a:lnTo>
                <a:lnTo>
                  <a:pt x="995547" y="34098"/>
                </a:lnTo>
                <a:lnTo>
                  <a:pt x="1040697" y="48383"/>
                </a:lnTo>
                <a:lnTo>
                  <a:pt x="1084798" y="66058"/>
                </a:lnTo>
                <a:lnTo>
                  <a:pt x="1131226" y="87003"/>
                </a:lnTo>
                <a:lnTo>
                  <a:pt x="1179096" y="110815"/>
                </a:lnTo>
                <a:lnTo>
                  <a:pt x="1227526" y="137094"/>
                </a:lnTo>
                <a:lnTo>
                  <a:pt x="1275632" y="165438"/>
                </a:lnTo>
                <a:lnTo>
                  <a:pt x="1322531" y="195444"/>
                </a:lnTo>
                <a:lnTo>
                  <a:pt x="1367337" y="226711"/>
                </a:lnTo>
                <a:lnTo>
                  <a:pt x="1409169" y="258837"/>
                </a:lnTo>
                <a:lnTo>
                  <a:pt x="1447142" y="291421"/>
                </a:lnTo>
                <a:lnTo>
                  <a:pt x="1480372" y="324060"/>
                </a:lnTo>
                <a:lnTo>
                  <a:pt x="1507976" y="356354"/>
                </a:lnTo>
                <a:lnTo>
                  <a:pt x="1542772" y="418296"/>
                </a:lnTo>
                <a:lnTo>
                  <a:pt x="1548196" y="447142"/>
                </a:lnTo>
                <a:lnTo>
                  <a:pt x="1544249" y="478102"/>
                </a:lnTo>
                <a:lnTo>
                  <a:pt x="1509404" y="543891"/>
                </a:lnTo>
                <a:lnTo>
                  <a:pt x="1480601" y="577800"/>
                </a:lnTo>
                <a:lnTo>
                  <a:pt x="1445607" y="611773"/>
                </a:lnTo>
                <a:lnTo>
                  <a:pt x="1405470" y="645348"/>
                </a:lnTo>
                <a:lnTo>
                  <a:pt x="1361236" y="678065"/>
                </a:lnTo>
                <a:lnTo>
                  <a:pt x="1313953" y="709465"/>
                </a:lnTo>
                <a:lnTo>
                  <a:pt x="1264668" y="739087"/>
                </a:lnTo>
                <a:lnTo>
                  <a:pt x="1214428" y="766472"/>
                </a:lnTo>
                <a:lnTo>
                  <a:pt x="1164279" y="791158"/>
                </a:lnTo>
                <a:lnTo>
                  <a:pt x="1115270" y="812686"/>
                </a:lnTo>
                <a:lnTo>
                  <a:pt x="1068447" y="830596"/>
                </a:lnTo>
                <a:lnTo>
                  <a:pt x="1023565" y="843743"/>
                </a:lnTo>
                <a:lnTo>
                  <a:pt x="973869" y="853805"/>
                </a:lnTo>
                <a:lnTo>
                  <a:pt x="920365" y="861132"/>
                </a:lnTo>
                <a:lnTo>
                  <a:pt x="864059" y="866076"/>
                </a:lnTo>
                <a:lnTo>
                  <a:pt x="805957" y="868988"/>
                </a:lnTo>
                <a:lnTo>
                  <a:pt x="747067" y="870219"/>
                </a:lnTo>
                <a:lnTo>
                  <a:pt x="688395" y="870121"/>
                </a:lnTo>
                <a:lnTo>
                  <a:pt x="630947" y="869045"/>
                </a:lnTo>
                <a:lnTo>
                  <a:pt x="575729" y="867342"/>
                </a:lnTo>
                <a:lnTo>
                  <a:pt x="523748" y="865364"/>
                </a:lnTo>
                <a:lnTo>
                  <a:pt x="476011" y="863461"/>
                </a:lnTo>
                <a:lnTo>
                  <a:pt x="433524" y="861986"/>
                </a:lnTo>
                <a:lnTo>
                  <a:pt x="397292" y="861289"/>
                </a:lnTo>
                <a:lnTo>
                  <a:pt x="368324" y="861721"/>
                </a:lnTo>
              </a:path>
              <a:path w="2011679" h="870585">
                <a:moveTo>
                  <a:pt x="464099" y="192547"/>
                </a:moveTo>
                <a:lnTo>
                  <a:pt x="0" y="192547"/>
                </a:lnTo>
              </a:path>
              <a:path w="2011679" h="870585">
                <a:moveTo>
                  <a:pt x="464099" y="682921"/>
                </a:moveTo>
                <a:lnTo>
                  <a:pt x="0" y="682921"/>
                </a:lnTo>
              </a:path>
              <a:path w="2011679" h="870585">
                <a:moveTo>
                  <a:pt x="2011395" y="441397"/>
                </a:moveTo>
                <a:lnTo>
                  <a:pt x="1548196" y="441397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2B580256-65B1-A7CA-5AE2-E4456EB58910}"/>
              </a:ext>
            </a:extLst>
          </p:cNvPr>
          <p:cNvSpPr/>
          <p:nvPr/>
        </p:nvSpPr>
        <p:spPr>
          <a:xfrm>
            <a:off x="2857937" y="4146951"/>
            <a:ext cx="2440632" cy="870585"/>
          </a:xfrm>
          <a:custGeom>
            <a:avLst/>
            <a:gdLst/>
            <a:ahLst/>
            <a:cxnLst/>
            <a:rect l="l" t="t" r="r" b="b"/>
            <a:pathLst>
              <a:path w="2011679" h="870585">
                <a:moveTo>
                  <a:pt x="369124" y="11151"/>
                </a:moveTo>
                <a:lnTo>
                  <a:pt x="382728" y="40330"/>
                </a:lnTo>
                <a:lnTo>
                  <a:pt x="402689" y="78587"/>
                </a:lnTo>
                <a:lnTo>
                  <a:pt x="426909" y="124052"/>
                </a:lnTo>
                <a:lnTo>
                  <a:pt x="453287" y="174856"/>
                </a:lnTo>
                <a:lnTo>
                  <a:pt x="479725" y="229128"/>
                </a:lnTo>
                <a:lnTo>
                  <a:pt x="504122" y="284998"/>
                </a:lnTo>
                <a:lnTo>
                  <a:pt x="524378" y="340597"/>
                </a:lnTo>
                <a:lnTo>
                  <a:pt x="538396" y="394054"/>
                </a:lnTo>
                <a:lnTo>
                  <a:pt x="544073" y="443500"/>
                </a:lnTo>
                <a:lnTo>
                  <a:pt x="540099" y="492321"/>
                </a:lnTo>
                <a:lnTo>
                  <a:pt x="527902" y="544067"/>
                </a:lnTo>
                <a:lnTo>
                  <a:pt x="509523" y="597139"/>
                </a:lnTo>
                <a:lnTo>
                  <a:pt x="487002" y="649941"/>
                </a:lnTo>
                <a:lnTo>
                  <a:pt x="462381" y="700872"/>
                </a:lnTo>
                <a:lnTo>
                  <a:pt x="437700" y="748335"/>
                </a:lnTo>
                <a:lnTo>
                  <a:pt x="414998" y="790730"/>
                </a:lnTo>
                <a:lnTo>
                  <a:pt x="396318" y="826459"/>
                </a:lnTo>
                <a:lnTo>
                  <a:pt x="383699" y="853924"/>
                </a:lnTo>
              </a:path>
              <a:path w="2011679" h="870585">
                <a:moveTo>
                  <a:pt x="354174" y="1776"/>
                </a:moveTo>
                <a:lnTo>
                  <a:pt x="382495" y="2832"/>
                </a:lnTo>
                <a:lnTo>
                  <a:pt x="417788" y="2902"/>
                </a:lnTo>
                <a:lnTo>
                  <a:pt x="459108" y="2320"/>
                </a:lnTo>
                <a:lnTo>
                  <a:pt x="505507" y="1420"/>
                </a:lnTo>
                <a:lnTo>
                  <a:pt x="556040" y="535"/>
                </a:lnTo>
                <a:lnTo>
                  <a:pt x="609759" y="0"/>
                </a:lnTo>
                <a:lnTo>
                  <a:pt x="665720" y="148"/>
                </a:lnTo>
                <a:lnTo>
                  <a:pt x="722975" y="1313"/>
                </a:lnTo>
                <a:lnTo>
                  <a:pt x="780578" y="3831"/>
                </a:lnTo>
                <a:lnTo>
                  <a:pt x="837584" y="8033"/>
                </a:lnTo>
                <a:lnTo>
                  <a:pt x="893044" y="14255"/>
                </a:lnTo>
                <a:lnTo>
                  <a:pt x="946014" y="22830"/>
                </a:lnTo>
                <a:lnTo>
                  <a:pt x="995548" y="34092"/>
                </a:lnTo>
                <a:lnTo>
                  <a:pt x="1040697" y="48376"/>
                </a:lnTo>
                <a:lnTo>
                  <a:pt x="1084798" y="66055"/>
                </a:lnTo>
                <a:lnTo>
                  <a:pt x="1131226" y="87002"/>
                </a:lnTo>
                <a:lnTo>
                  <a:pt x="1179096" y="110817"/>
                </a:lnTo>
                <a:lnTo>
                  <a:pt x="1227526" y="137098"/>
                </a:lnTo>
                <a:lnTo>
                  <a:pt x="1275632" y="165442"/>
                </a:lnTo>
                <a:lnTo>
                  <a:pt x="1322531" y="195449"/>
                </a:lnTo>
                <a:lnTo>
                  <a:pt x="1367337" y="226716"/>
                </a:lnTo>
                <a:lnTo>
                  <a:pt x="1409169" y="258842"/>
                </a:lnTo>
                <a:lnTo>
                  <a:pt x="1447142" y="291426"/>
                </a:lnTo>
                <a:lnTo>
                  <a:pt x="1480372" y="324066"/>
                </a:lnTo>
                <a:lnTo>
                  <a:pt x="1507976" y="356360"/>
                </a:lnTo>
                <a:lnTo>
                  <a:pt x="1542772" y="418303"/>
                </a:lnTo>
                <a:lnTo>
                  <a:pt x="1548196" y="447150"/>
                </a:lnTo>
                <a:lnTo>
                  <a:pt x="1544249" y="478111"/>
                </a:lnTo>
                <a:lnTo>
                  <a:pt x="1509404" y="543902"/>
                </a:lnTo>
                <a:lnTo>
                  <a:pt x="1480601" y="577812"/>
                </a:lnTo>
                <a:lnTo>
                  <a:pt x="1445607" y="611784"/>
                </a:lnTo>
                <a:lnTo>
                  <a:pt x="1405470" y="645358"/>
                </a:lnTo>
                <a:lnTo>
                  <a:pt x="1361236" y="678075"/>
                </a:lnTo>
                <a:lnTo>
                  <a:pt x="1313953" y="709474"/>
                </a:lnTo>
                <a:lnTo>
                  <a:pt x="1264668" y="739095"/>
                </a:lnTo>
                <a:lnTo>
                  <a:pt x="1214428" y="766479"/>
                </a:lnTo>
                <a:lnTo>
                  <a:pt x="1164279" y="791164"/>
                </a:lnTo>
                <a:lnTo>
                  <a:pt x="1115270" y="812691"/>
                </a:lnTo>
                <a:lnTo>
                  <a:pt x="1068447" y="830599"/>
                </a:lnTo>
                <a:lnTo>
                  <a:pt x="1023565" y="843746"/>
                </a:lnTo>
                <a:lnTo>
                  <a:pt x="973869" y="853808"/>
                </a:lnTo>
                <a:lnTo>
                  <a:pt x="920365" y="861135"/>
                </a:lnTo>
                <a:lnTo>
                  <a:pt x="864059" y="866079"/>
                </a:lnTo>
                <a:lnTo>
                  <a:pt x="805957" y="868991"/>
                </a:lnTo>
                <a:lnTo>
                  <a:pt x="747067" y="870222"/>
                </a:lnTo>
                <a:lnTo>
                  <a:pt x="688395" y="870124"/>
                </a:lnTo>
                <a:lnTo>
                  <a:pt x="630947" y="869048"/>
                </a:lnTo>
                <a:lnTo>
                  <a:pt x="575729" y="867345"/>
                </a:lnTo>
                <a:lnTo>
                  <a:pt x="523748" y="865367"/>
                </a:lnTo>
                <a:lnTo>
                  <a:pt x="476011" y="863464"/>
                </a:lnTo>
                <a:lnTo>
                  <a:pt x="433524" y="861989"/>
                </a:lnTo>
                <a:lnTo>
                  <a:pt x="397292" y="861292"/>
                </a:lnTo>
                <a:lnTo>
                  <a:pt x="368324" y="861724"/>
                </a:lnTo>
              </a:path>
              <a:path w="2011679" h="870585">
                <a:moveTo>
                  <a:pt x="169349" y="11151"/>
                </a:moveTo>
                <a:lnTo>
                  <a:pt x="182954" y="40330"/>
                </a:lnTo>
                <a:lnTo>
                  <a:pt x="202918" y="78587"/>
                </a:lnTo>
                <a:lnTo>
                  <a:pt x="227141" y="124052"/>
                </a:lnTo>
                <a:lnTo>
                  <a:pt x="253523" y="174856"/>
                </a:lnTo>
                <a:lnTo>
                  <a:pt x="279965" y="229128"/>
                </a:lnTo>
                <a:lnTo>
                  <a:pt x="304366" y="284998"/>
                </a:lnTo>
                <a:lnTo>
                  <a:pt x="324626" y="340597"/>
                </a:lnTo>
                <a:lnTo>
                  <a:pt x="338645" y="394054"/>
                </a:lnTo>
                <a:lnTo>
                  <a:pt x="344324" y="443500"/>
                </a:lnTo>
                <a:lnTo>
                  <a:pt x="340342" y="492321"/>
                </a:lnTo>
                <a:lnTo>
                  <a:pt x="328142" y="544067"/>
                </a:lnTo>
                <a:lnTo>
                  <a:pt x="309761" y="597139"/>
                </a:lnTo>
                <a:lnTo>
                  <a:pt x="287240" y="649941"/>
                </a:lnTo>
                <a:lnTo>
                  <a:pt x="262619" y="700872"/>
                </a:lnTo>
                <a:lnTo>
                  <a:pt x="237937" y="748335"/>
                </a:lnTo>
                <a:lnTo>
                  <a:pt x="215234" y="790730"/>
                </a:lnTo>
                <a:lnTo>
                  <a:pt x="196550" y="826459"/>
                </a:lnTo>
                <a:lnTo>
                  <a:pt x="183924" y="853924"/>
                </a:lnTo>
              </a:path>
              <a:path w="2011679" h="870585">
                <a:moveTo>
                  <a:pt x="464099" y="203750"/>
                </a:moveTo>
                <a:lnTo>
                  <a:pt x="0" y="203750"/>
                </a:lnTo>
              </a:path>
              <a:path w="2011679" h="870585">
                <a:moveTo>
                  <a:pt x="464099" y="694124"/>
                </a:moveTo>
                <a:lnTo>
                  <a:pt x="0" y="694124"/>
                </a:lnTo>
              </a:path>
              <a:path w="2011679" h="870585">
                <a:moveTo>
                  <a:pt x="2011395" y="441750"/>
                </a:moveTo>
                <a:lnTo>
                  <a:pt x="1557796" y="441750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6">
            <a:extLst>
              <a:ext uri="{FF2B5EF4-FFF2-40B4-BE49-F238E27FC236}">
                <a16:creationId xmlns:a16="http://schemas.microsoft.com/office/drawing/2014/main" id="{39D665C8-95A4-C8B4-3A00-50E9C40DCCFF}"/>
              </a:ext>
            </a:extLst>
          </p:cNvPr>
          <p:cNvSpPr/>
          <p:nvPr/>
        </p:nvSpPr>
        <p:spPr>
          <a:xfrm>
            <a:off x="2857937" y="5334524"/>
            <a:ext cx="2448336" cy="870585"/>
          </a:xfrm>
          <a:custGeom>
            <a:avLst/>
            <a:gdLst/>
            <a:ahLst/>
            <a:cxnLst/>
            <a:rect l="l" t="t" r="r" b="b"/>
            <a:pathLst>
              <a:path w="2018029" h="870585">
                <a:moveTo>
                  <a:pt x="369124" y="11151"/>
                </a:moveTo>
                <a:lnTo>
                  <a:pt x="382728" y="40330"/>
                </a:lnTo>
                <a:lnTo>
                  <a:pt x="402689" y="78587"/>
                </a:lnTo>
                <a:lnTo>
                  <a:pt x="426909" y="124052"/>
                </a:lnTo>
                <a:lnTo>
                  <a:pt x="453287" y="174856"/>
                </a:lnTo>
                <a:lnTo>
                  <a:pt x="479725" y="229128"/>
                </a:lnTo>
                <a:lnTo>
                  <a:pt x="504122" y="284998"/>
                </a:lnTo>
                <a:lnTo>
                  <a:pt x="524378" y="340597"/>
                </a:lnTo>
                <a:lnTo>
                  <a:pt x="538396" y="394054"/>
                </a:lnTo>
                <a:lnTo>
                  <a:pt x="544073" y="443500"/>
                </a:lnTo>
                <a:lnTo>
                  <a:pt x="540099" y="492321"/>
                </a:lnTo>
                <a:lnTo>
                  <a:pt x="527902" y="544067"/>
                </a:lnTo>
                <a:lnTo>
                  <a:pt x="509523" y="597139"/>
                </a:lnTo>
                <a:lnTo>
                  <a:pt x="487002" y="649941"/>
                </a:lnTo>
                <a:lnTo>
                  <a:pt x="462381" y="700872"/>
                </a:lnTo>
                <a:lnTo>
                  <a:pt x="437700" y="748335"/>
                </a:lnTo>
                <a:lnTo>
                  <a:pt x="414998" y="790730"/>
                </a:lnTo>
                <a:lnTo>
                  <a:pt x="396318" y="826459"/>
                </a:lnTo>
                <a:lnTo>
                  <a:pt x="383699" y="853924"/>
                </a:lnTo>
              </a:path>
              <a:path w="2018029" h="870585">
                <a:moveTo>
                  <a:pt x="354174" y="1776"/>
                </a:moveTo>
                <a:lnTo>
                  <a:pt x="382495" y="2832"/>
                </a:lnTo>
                <a:lnTo>
                  <a:pt x="417788" y="2902"/>
                </a:lnTo>
                <a:lnTo>
                  <a:pt x="459108" y="2320"/>
                </a:lnTo>
                <a:lnTo>
                  <a:pt x="505507" y="1420"/>
                </a:lnTo>
                <a:lnTo>
                  <a:pt x="556040" y="535"/>
                </a:lnTo>
                <a:lnTo>
                  <a:pt x="609759" y="0"/>
                </a:lnTo>
                <a:lnTo>
                  <a:pt x="665720" y="148"/>
                </a:lnTo>
                <a:lnTo>
                  <a:pt x="722975" y="1313"/>
                </a:lnTo>
                <a:lnTo>
                  <a:pt x="780578" y="3831"/>
                </a:lnTo>
                <a:lnTo>
                  <a:pt x="837584" y="8033"/>
                </a:lnTo>
                <a:lnTo>
                  <a:pt x="893044" y="14255"/>
                </a:lnTo>
                <a:lnTo>
                  <a:pt x="946014" y="22830"/>
                </a:lnTo>
                <a:lnTo>
                  <a:pt x="995548" y="34092"/>
                </a:lnTo>
                <a:lnTo>
                  <a:pt x="1040697" y="48376"/>
                </a:lnTo>
                <a:lnTo>
                  <a:pt x="1084798" y="66055"/>
                </a:lnTo>
                <a:lnTo>
                  <a:pt x="1131226" y="87002"/>
                </a:lnTo>
                <a:lnTo>
                  <a:pt x="1179096" y="110817"/>
                </a:lnTo>
                <a:lnTo>
                  <a:pt x="1227526" y="137098"/>
                </a:lnTo>
                <a:lnTo>
                  <a:pt x="1275632" y="165442"/>
                </a:lnTo>
                <a:lnTo>
                  <a:pt x="1322531" y="195449"/>
                </a:lnTo>
                <a:lnTo>
                  <a:pt x="1367337" y="226716"/>
                </a:lnTo>
                <a:lnTo>
                  <a:pt x="1409169" y="258842"/>
                </a:lnTo>
                <a:lnTo>
                  <a:pt x="1447142" y="291426"/>
                </a:lnTo>
                <a:lnTo>
                  <a:pt x="1480372" y="324066"/>
                </a:lnTo>
                <a:lnTo>
                  <a:pt x="1507976" y="356360"/>
                </a:lnTo>
                <a:lnTo>
                  <a:pt x="1542772" y="418303"/>
                </a:lnTo>
                <a:lnTo>
                  <a:pt x="1548196" y="447150"/>
                </a:lnTo>
                <a:lnTo>
                  <a:pt x="1544249" y="478111"/>
                </a:lnTo>
                <a:lnTo>
                  <a:pt x="1509404" y="543902"/>
                </a:lnTo>
                <a:lnTo>
                  <a:pt x="1480601" y="577812"/>
                </a:lnTo>
                <a:lnTo>
                  <a:pt x="1445607" y="611784"/>
                </a:lnTo>
                <a:lnTo>
                  <a:pt x="1405470" y="645358"/>
                </a:lnTo>
                <a:lnTo>
                  <a:pt x="1361236" y="678075"/>
                </a:lnTo>
                <a:lnTo>
                  <a:pt x="1313953" y="709474"/>
                </a:lnTo>
                <a:lnTo>
                  <a:pt x="1264668" y="739095"/>
                </a:lnTo>
                <a:lnTo>
                  <a:pt x="1214428" y="766479"/>
                </a:lnTo>
                <a:lnTo>
                  <a:pt x="1164279" y="791164"/>
                </a:lnTo>
                <a:lnTo>
                  <a:pt x="1115270" y="812691"/>
                </a:lnTo>
                <a:lnTo>
                  <a:pt x="1068447" y="830599"/>
                </a:lnTo>
                <a:lnTo>
                  <a:pt x="1023565" y="843746"/>
                </a:lnTo>
                <a:lnTo>
                  <a:pt x="973869" y="853808"/>
                </a:lnTo>
                <a:lnTo>
                  <a:pt x="920365" y="861135"/>
                </a:lnTo>
                <a:lnTo>
                  <a:pt x="864059" y="866079"/>
                </a:lnTo>
                <a:lnTo>
                  <a:pt x="805957" y="868991"/>
                </a:lnTo>
                <a:lnTo>
                  <a:pt x="747067" y="870222"/>
                </a:lnTo>
                <a:lnTo>
                  <a:pt x="688395" y="870124"/>
                </a:lnTo>
                <a:lnTo>
                  <a:pt x="630947" y="869048"/>
                </a:lnTo>
                <a:lnTo>
                  <a:pt x="575729" y="867345"/>
                </a:lnTo>
                <a:lnTo>
                  <a:pt x="523748" y="865367"/>
                </a:lnTo>
                <a:lnTo>
                  <a:pt x="476011" y="863464"/>
                </a:lnTo>
                <a:lnTo>
                  <a:pt x="433524" y="861989"/>
                </a:lnTo>
                <a:lnTo>
                  <a:pt x="397292" y="861292"/>
                </a:lnTo>
                <a:lnTo>
                  <a:pt x="368324" y="861724"/>
                </a:lnTo>
              </a:path>
              <a:path w="2018029" h="870585">
                <a:moveTo>
                  <a:pt x="169349" y="11151"/>
                </a:moveTo>
                <a:lnTo>
                  <a:pt x="182954" y="40330"/>
                </a:lnTo>
                <a:lnTo>
                  <a:pt x="202918" y="78587"/>
                </a:lnTo>
                <a:lnTo>
                  <a:pt x="227141" y="124052"/>
                </a:lnTo>
                <a:lnTo>
                  <a:pt x="253523" y="174856"/>
                </a:lnTo>
                <a:lnTo>
                  <a:pt x="279965" y="229128"/>
                </a:lnTo>
                <a:lnTo>
                  <a:pt x="304366" y="284998"/>
                </a:lnTo>
                <a:lnTo>
                  <a:pt x="324626" y="340597"/>
                </a:lnTo>
                <a:lnTo>
                  <a:pt x="338645" y="394054"/>
                </a:lnTo>
                <a:lnTo>
                  <a:pt x="344324" y="443500"/>
                </a:lnTo>
                <a:lnTo>
                  <a:pt x="340342" y="492321"/>
                </a:lnTo>
                <a:lnTo>
                  <a:pt x="328142" y="544067"/>
                </a:lnTo>
                <a:lnTo>
                  <a:pt x="309761" y="597139"/>
                </a:lnTo>
                <a:lnTo>
                  <a:pt x="287240" y="649941"/>
                </a:lnTo>
                <a:lnTo>
                  <a:pt x="262619" y="700872"/>
                </a:lnTo>
                <a:lnTo>
                  <a:pt x="237937" y="748335"/>
                </a:lnTo>
                <a:lnTo>
                  <a:pt x="215234" y="790730"/>
                </a:lnTo>
                <a:lnTo>
                  <a:pt x="196550" y="826459"/>
                </a:lnTo>
                <a:lnTo>
                  <a:pt x="183924" y="853924"/>
                </a:lnTo>
              </a:path>
              <a:path w="2018029" h="870585">
                <a:moveTo>
                  <a:pt x="1588671" y="448050"/>
                </a:moveTo>
                <a:lnTo>
                  <a:pt x="1597961" y="402043"/>
                </a:lnTo>
                <a:lnTo>
                  <a:pt x="1623293" y="364472"/>
                </a:lnTo>
                <a:lnTo>
                  <a:pt x="1660865" y="339140"/>
                </a:lnTo>
                <a:lnTo>
                  <a:pt x="1706871" y="329850"/>
                </a:lnTo>
                <a:lnTo>
                  <a:pt x="1752099" y="338856"/>
                </a:lnTo>
                <a:lnTo>
                  <a:pt x="1790446" y="364475"/>
                </a:lnTo>
                <a:lnTo>
                  <a:pt x="1816074" y="402831"/>
                </a:lnTo>
                <a:lnTo>
                  <a:pt x="1825071" y="448050"/>
                </a:lnTo>
                <a:lnTo>
                  <a:pt x="1815781" y="494067"/>
                </a:lnTo>
                <a:lnTo>
                  <a:pt x="1790449" y="531637"/>
                </a:lnTo>
                <a:lnTo>
                  <a:pt x="1752878" y="556964"/>
                </a:lnTo>
                <a:lnTo>
                  <a:pt x="1706871" y="566250"/>
                </a:lnTo>
                <a:lnTo>
                  <a:pt x="1660865" y="556964"/>
                </a:lnTo>
                <a:lnTo>
                  <a:pt x="1623293" y="531637"/>
                </a:lnTo>
                <a:lnTo>
                  <a:pt x="1597961" y="494067"/>
                </a:lnTo>
                <a:lnTo>
                  <a:pt x="1588671" y="448050"/>
                </a:lnTo>
                <a:close/>
              </a:path>
              <a:path w="2018029" h="870585">
                <a:moveTo>
                  <a:pt x="464099" y="198050"/>
                </a:moveTo>
                <a:lnTo>
                  <a:pt x="0" y="198050"/>
                </a:lnTo>
              </a:path>
              <a:path w="2018029" h="870585">
                <a:moveTo>
                  <a:pt x="464099" y="688424"/>
                </a:moveTo>
                <a:lnTo>
                  <a:pt x="0" y="688424"/>
                </a:lnTo>
              </a:path>
              <a:path w="2018029" h="870585">
                <a:moveTo>
                  <a:pt x="2017620" y="438375"/>
                </a:moveTo>
                <a:lnTo>
                  <a:pt x="1825021" y="438375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F036C8-FC42-547A-1755-35DC33D700E7}"/>
              </a:ext>
            </a:extLst>
          </p:cNvPr>
          <p:cNvSpPr txBox="1"/>
          <p:nvPr/>
        </p:nvSpPr>
        <p:spPr>
          <a:xfrm>
            <a:off x="3476596" y="2183281"/>
            <a:ext cx="80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D6828E-133A-248B-2E19-9D02565A17F6}"/>
              </a:ext>
            </a:extLst>
          </p:cNvPr>
          <p:cNvSpPr txBox="1"/>
          <p:nvPr/>
        </p:nvSpPr>
        <p:spPr>
          <a:xfrm>
            <a:off x="3542270" y="3265783"/>
            <a:ext cx="93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D643B6-3574-CC9C-B678-F0ADC51777E3}"/>
              </a:ext>
            </a:extLst>
          </p:cNvPr>
          <p:cNvSpPr txBox="1"/>
          <p:nvPr/>
        </p:nvSpPr>
        <p:spPr>
          <a:xfrm>
            <a:off x="3476596" y="4411682"/>
            <a:ext cx="93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XOR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7D225B-38AD-CF61-66F1-400E9B182491}"/>
              </a:ext>
            </a:extLst>
          </p:cNvPr>
          <p:cNvSpPr txBox="1"/>
          <p:nvPr/>
        </p:nvSpPr>
        <p:spPr>
          <a:xfrm>
            <a:off x="3398338" y="5585150"/>
            <a:ext cx="112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XNOR</a:t>
            </a:r>
          </a:p>
        </p:txBody>
      </p:sp>
    </p:spTree>
    <p:extLst>
      <p:ext uri="{BB962C8B-B14F-4D97-AF65-F5344CB8AC3E}">
        <p14:creationId xmlns:p14="http://schemas.microsoft.com/office/powerpoint/2010/main" val="175327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EF3A038-61F2-F981-72F2-9C9C23437820}"/>
              </a:ext>
            </a:extLst>
          </p:cNvPr>
          <p:cNvSpPr txBox="1">
            <a:spLocks/>
          </p:cNvSpPr>
          <p:nvPr/>
        </p:nvSpPr>
        <p:spPr>
          <a:xfrm>
            <a:off x="839416" y="1097522"/>
            <a:ext cx="8531162" cy="4226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JBIG2 refinement operations: ripple carry adder</a:t>
            </a:r>
          </a:p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1A44295-9B55-774E-D929-48EE879BEDFD}"/>
              </a:ext>
            </a:extLst>
          </p:cNvPr>
          <p:cNvSpPr txBox="1"/>
          <p:nvPr/>
        </p:nvSpPr>
        <p:spPr>
          <a:xfrm>
            <a:off x="7805156" y="2874329"/>
            <a:ext cx="491490" cy="28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OR</a:t>
            </a: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DC57770-1174-6E75-752E-D5EF58B82627}"/>
              </a:ext>
            </a:extLst>
          </p:cNvPr>
          <p:cNvSpPr txBox="1"/>
          <p:nvPr/>
        </p:nvSpPr>
        <p:spPr>
          <a:xfrm>
            <a:off x="5204833" y="2283546"/>
            <a:ext cx="765810" cy="28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AND</a:t>
            </a:r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3DFF387-2D80-3643-BF99-49AD01A2F7FA}"/>
              </a:ext>
            </a:extLst>
          </p:cNvPr>
          <p:cNvSpPr txBox="1"/>
          <p:nvPr/>
        </p:nvSpPr>
        <p:spPr>
          <a:xfrm>
            <a:off x="5243694" y="5068999"/>
            <a:ext cx="688340" cy="28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XOR</a:t>
            </a:r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557B80F-173B-3A7A-9091-F637D9B65FA9}"/>
              </a:ext>
            </a:extLst>
          </p:cNvPr>
          <p:cNvSpPr/>
          <p:nvPr/>
        </p:nvSpPr>
        <p:spPr>
          <a:xfrm>
            <a:off x="4329861" y="2112038"/>
            <a:ext cx="4764405" cy="3618229"/>
          </a:xfrm>
          <a:custGeom>
            <a:avLst/>
            <a:gdLst/>
            <a:ahLst/>
            <a:cxnLst/>
            <a:rect l="l" t="t" r="r" b="b"/>
            <a:pathLst>
              <a:path w="4764405" h="3618229">
                <a:moveTo>
                  <a:pt x="727148" y="0"/>
                </a:moveTo>
                <a:lnTo>
                  <a:pt x="1276897" y="0"/>
                </a:lnTo>
                <a:lnTo>
                  <a:pt x="1329842" y="1991"/>
                </a:lnTo>
                <a:lnTo>
                  <a:pt x="1381364" y="7843"/>
                </a:lnTo>
                <a:lnTo>
                  <a:pt x="1431231" y="17374"/>
                </a:lnTo>
                <a:lnTo>
                  <a:pt x="1479213" y="30402"/>
                </a:lnTo>
                <a:lnTo>
                  <a:pt x="1525080" y="46744"/>
                </a:lnTo>
                <a:lnTo>
                  <a:pt x="1568601" y="66217"/>
                </a:lnTo>
                <a:lnTo>
                  <a:pt x="1609546" y="88641"/>
                </a:lnTo>
                <a:lnTo>
                  <a:pt x="1647685" y="113831"/>
                </a:lnTo>
                <a:lnTo>
                  <a:pt x="1682788" y="141607"/>
                </a:lnTo>
                <a:lnTo>
                  <a:pt x="1714623" y="171785"/>
                </a:lnTo>
                <a:lnTo>
                  <a:pt x="1742961" y="204184"/>
                </a:lnTo>
                <a:lnTo>
                  <a:pt x="1767572" y="238621"/>
                </a:lnTo>
                <a:lnTo>
                  <a:pt x="1788224" y="274914"/>
                </a:lnTo>
                <a:lnTo>
                  <a:pt x="1804688" y="312881"/>
                </a:lnTo>
                <a:lnTo>
                  <a:pt x="1816733" y="352338"/>
                </a:lnTo>
                <a:lnTo>
                  <a:pt x="1824129" y="393105"/>
                </a:lnTo>
                <a:lnTo>
                  <a:pt x="1826646" y="434999"/>
                </a:lnTo>
                <a:lnTo>
                  <a:pt x="1824129" y="476892"/>
                </a:lnTo>
                <a:lnTo>
                  <a:pt x="1816733" y="517659"/>
                </a:lnTo>
                <a:lnTo>
                  <a:pt x="1804688" y="557117"/>
                </a:lnTo>
                <a:lnTo>
                  <a:pt x="1788224" y="595083"/>
                </a:lnTo>
                <a:lnTo>
                  <a:pt x="1767572" y="631376"/>
                </a:lnTo>
                <a:lnTo>
                  <a:pt x="1742961" y="665813"/>
                </a:lnTo>
                <a:lnTo>
                  <a:pt x="1714623" y="698212"/>
                </a:lnTo>
                <a:lnTo>
                  <a:pt x="1682788" y="728390"/>
                </a:lnTo>
                <a:lnTo>
                  <a:pt x="1647685" y="756166"/>
                </a:lnTo>
                <a:lnTo>
                  <a:pt x="1609546" y="781357"/>
                </a:lnTo>
                <a:lnTo>
                  <a:pt x="1568601" y="803780"/>
                </a:lnTo>
                <a:lnTo>
                  <a:pt x="1525080" y="823254"/>
                </a:lnTo>
                <a:lnTo>
                  <a:pt x="1479213" y="839595"/>
                </a:lnTo>
                <a:lnTo>
                  <a:pt x="1431231" y="852623"/>
                </a:lnTo>
                <a:lnTo>
                  <a:pt x="1381364" y="862154"/>
                </a:lnTo>
                <a:lnTo>
                  <a:pt x="1329842" y="868006"/>
                </a:lnTo>
                <a:lnTo>
                  <a:pt x="1276897" y="869998"/>
                </a:lnTo>
                <a:lnTo>
                  <a:pt x="727148" y="869998"/>
                </a:lnTo>
                <a:lnTo>
                  <a:pt x="727148" y="0"/>
                </a:lnTo>
                <a:close/>
              </a:path>
              <a:path w="4764405" h="3618229">
                <a:moveTo>
                  <a:pt x="728048" y="171224"/>
                </a:moveTo>
                <a:lnTo>
                  <a:pt x="317349" y="171224"/>
                </a:lnTo>
              </a:path>
              <a:path w="4764405" h="3618229">
                <a:moveTo>
                  <a:pt x="728048" y="661608"/>
                </a:moveTo>
                <a:lnTo>
                  <a:pt x="317349" y="661608"/>
                </a:lnTo>
              </a:path>
              <a:path w="4764405" h="3618229">
                <a:moveTo>
                  <a:pt x="2332945" y="420499"/>
                </a:moveTo>
                <a:lnTo>
                  <a:pt x="1819046" y="420499"/>
                </a:lnTo>
              </a:path>
              <a:path w="4764405" h="3618229">
                <a:moveTo>
                  <a:pt x="3122118" y="564721"/>
                </a:moveTo>
                <a:lnTo>
                  <a:pt x="3135722" y="593902"/>
                </a:lnTo>
                <a:lnTo>
                  <a:pt x="3155684" y="632161"/>
                </a:lnTo>
                <a:lnTo>
                  <a:pt x="3179903" y="677627"/>
                </a:lnTo>
                <a:lnTo>
                  <a:pt x="3206282" y="728430"/>
                </a:lnTo>
                <a:lnTo>
                  <a:pt x="3232719" y="782702"/>
                </a:lnTo>
                <a:lnTo>
                  <a:pt x="3257116" y="838573"/>
                </a:lnTo>
                <a:lnTo>
                  <a:pt x="3277373" y="894172"/>
                </a:lnTo>
                <a:lnTo>
                  <a:pt x="3291390" y="947631"/>
                </a:lnTo>
                <a:lnTo>
                  <a:pt x="3297068" y="997080"/>
                </a:lnTo>
                <a:lnTo>
                  <a:pt x="3293087" y="1045898"/>
                </a:lnTo>
                <a:lnTo>
                  <a:pt x="3280886" y="1097642"/>
                </a:lnTo>
                <a:lnTo>
                  <a:pt x="3262506" y="1150715"/>
                </a:lnTo>
                <a:lnTo>
                  <a:pt x="3239986" y="1203516"/>
                </a:lnTo>
                <a:lnTo>
                  <a:pt x="3215367" y="1254448"/>
                </a:lnTo>
                <a:lnTo>
                  <a:pt x="3190688" y="1301912"/>
                </a:lnTo>
                <a:lnTo>
                  <a:pt x="3167990" y="1344309"/>
                </a:lnTo>
                <a:lnTo>
                  <a:pt x="3149312" y="1380040"/>
                </a:lnTo>
                <a:lnTo>
                  <a:pt x="3136693" y="1407507"/>
                </a:lnTo>
              </a:path>
              <a:path w="4764405" h="3618229">
                <a:moveTo>
                  <a:pt x="3107168" y="555336"/>
                </a:moveTo>
                <a:lnTo>
                  <a:pt x="3135485" y="556396"/>
                </a:lnTo>
                <a:lnTo>
                  <a:pt x="3170775" y="556470"/>
                </a:lnTo>
                <a:lnTo>
                  <a:pt x="3212092" y="555890"/>
                </a:lnTo>
                <a:lnTo>
                  <a:pt x="3258491" y="554992"/>
                </a:lnTo>
                <a:lnTo>
                  <a:pt x="3309023" y="554109"/>
                </a:lnTo>
                <a:lnTo>
                  <a:pt x="3362743" y="553575"/>
                </a:lnTo>
                <a:lnTo>
                  <a:pt x="3418705" y="553725"/>
                </a:lnTo>
                <a:lnTo>
                  <a:pt x="3475962" y="554891"/>
                </a:lnTo>
                <a:lnTo>
                  <a:pt x="3533567" y="557409"/>
                </a:lnTo>
                <a:lnTo>
                  <a:pt x="3590574" y="561613"/>
                </a:lnTo>
                <a:lnTo>
                  <a:pt x="3646036" y="567835"/>
                </a:lnTo>
                <a:lnTo>
                  <a:pt x="3699008" y="576411"/>
                </a:lnTo>
                <a:lnTo>
                  <a:pt x="3748542" y="587674"/>
                </a:lnTo>
                <a:lnTo>
                  <a:pt x="3793692" y="601958"/>
                </a:lnTo>
                <a:lnTo>
                  <a:pt x="3837793" y="619633"/>
                </a:lnTo>
                <a:lnTo>
                  <a:pt x="3884220" y="640578"/>
                </a:lnTo>
                <a:lnTo>
                  <a:pt x="3932091" y="664391"/>
                </a:lnTo>
                <a:lnTo>
                  <a:pt x="3980521" y="690670"/>
                </a:lnTo>
                <a:lnTo>
                  <a:pt x="4028627" y="719013"/>
                </a:lnTo>
                <a:lnTo>
                  <a:pt x="4075525" y="749019"/>
                </a:lnTo>
                <a:lnTo>
                  <a:pt x="4120332" y="780286"/>
                </a:lnTo>
                <a:lnTo>
                  <a:pt x="4162163" y="812413"/>
                </a:lnTo>
                <a:lnTo>
                  <a:pt x="4200136" y="844996"/>
                </a:lnTo>
                <a:lnTo>
                  <a:pt x="4233367" y="877636"/>
                </a:lnTo>
                <a:lnTo>
                  <a:pt x="4260971" y="909930"/>
                </a:lnTo>
                <a:lnTo>
                  <a:pt x="4295767" y="971872"/>
                </a:lnTo>
                <a:lnTo>
                  <a:pt x="4301191" y="1000717"/>
                </a:lnTo>
                <a:lnTo>
                  <a:pt x="4297243" y="1031677"/>
                </a:lnTo>
                <a:lnTo>
                  <a:pt x="4262398" y="1097467"/>
                </a:lnTo>
                <a:lnTo>
                  <a:pt x="4233595" y="1131376"/>
                </a:lnTo>
                <a:lnTo>
                  <a:pt x="4198602" y="1165348"/>
                </a:lnTo>
                <a:lnTo>
                  <a:pt x="4158465" y="1198923"/>
                </a:lnTo>
                <a:lnTo>
                  <a:pt x="4114231" y="1231640"/>
                </a:lnTo>
                <a:lnTo>
                  <a:pt x="4066948" y="1263039"/>
                </a:lnTo>
                <a:lnTo>
                  <a:pt x="4017663" y="1292661"/>
                </a:lnTo>
                <a:lnTo>
                  <a:pt x="3967422" y="1320044"/>
                </a:lnTo>
                <a:lnTo>
                  <a:pt x="3917274" y="1344729"/>
                </a:lnTo>
                <a:lnTo>
                  <a:pt x="3868265" y="1366256"/>
                </a:lnTo>
                <a:lnTo>
                  <a:pt x="3821442" y="1384164"/>
                </a:lnTo>
                <a:lnTo>
                  <a:pt x="3776560" y="1397311"/>
                </a:lnTo>
                <a:lnTo>
                  <a:pt x="3726863" y="1407372"/>
                </a:lnTo>
                <a:lnTo>
                  <a:pt x="3673359" y="1414700"/>
                </a:lnTo>
                <a:lnTo>
                  <a:pt x="3617053" y="1419645"/>
                </a:lnTo>
                <a:lnTo>
                  <a:pt x="3558952" y="1422558"/>
                </a:lnTo>
                <a:lnTo>
                  <a:pt x="3500062" y="1423791"/>
                </a:lnTo>
                <a:lnTo>
                  <a:pt x="3441389" y="1423694"/>
                </a:lnTo>
                <a:lnTo>
                  <a:pt x="3383941" y="1422620"/>
                </a:lnTo>
                <a:lnTo>
                  <a:pt x="3328724" y="1420918"/>
                </a:lnTo>
                <a:lnTo>
                  <a:pt x="3276743" y="1418941"/>
                </a:lnTo>
                <a:lnTo>
                  <a:pt x="3229006" y="1417038"/>
                </a:lnTo>
                <a:lnTo>
                  <a:pt x="3186518" y="1415562"/>
                </a:lnTo>
                <a:lnTo>
                  <a:pt x="3150287" y="1414864"/>
                </a:lnTo>
                <a:lnTo>
                  <a:pt x="3121318" y="1415294"/>
                </a:lnTo>
              </a:path>
              <a:path w="4764405" h="3618229">
                <a:moveTo>
                  <a:pt x="3217093" y="746123"/>
                </a:moveTo>
                <a:lnTo>
                  <a:pt x="2314395" y="746123"/>
                </a:lnTo>
              </a:path>
              <a:path w="4764405" h="3618229">
                <a:moveTo>
                  <a:pt x="3217093" y="1236497"/>
                </a:moveTo>
                <a:lnTo>
                  <a:pt x="2335095" y="1236497"/>
                </a:lnTo>
              </a:path>
              <a:path w="4764405" h="3618229">
                <a:moveTo>
                  <a:pt x="4764390" y="994972"/>
                </a:moveTo>
                <a:lnTo>
                  <a:pt x="4301191" y="994972"/>
                </a:lnTo>
              </a:path>
              <a:path w="4764405" h="3618229">
                <a:moveTo>
                  <a:pt x="641823" y="2759044"/>
                </a:moveTo>
                <a:lnTo>
                  <a:pt x="655427" y="2788223"/>
                </a:lnTo>
                <a:lnTo>
                  <a:pt x="675389" y="2826480"/>
                </a:lnTo>
                <a:lnTo>
                  <a:pt x="699608" y="2871946"/>
                </a:lnTo>
                <a:lnTo>
                  <a:pt x="725987" y="2922749"/>
                </a:lnTo>
                <a:lnTo>
                  <a:pt x="752424" y="2977021"/>
                </a:lnTo>
                <a:lnTo>
                  <a:pt x="776821" y="3032892"/>
                </a:lnTo>
                <a:lnTo>
                  <a:pt x="797078" y="3088490"/>
                </a:lnTo>
                <a:lnTo>
                  <a:pt x="811095" y="3141947"/>
                </a:lnTo>
                <a:lnTo>
                  <a:pt x="816773" y="3191393"/>
                </a:lnTo>
                <a:lnTo>
                  <a:pt x="812798" y="3240214"/>
                </a:lnTo>
                <a:lnTo>
                  <a:pt x="800601" y="3291960"/>
                </a:lnTo>
                <a:lnTo>
                  <a:pt x="782222" y="3345034"/>
                </a:lnTo>
                <a:lnTo>
                  <a:pt x="759702" y="3397836"/>
                </a:lnTo>
                <a:lnTo>
                  <a:pt x="735080" y="3448769"/>
                </a:lnTo>
                <a:lnTo>
                  <a:pt x="710399" y="3496235"/>
                </a:lnTo>
                <a:lnTo>
                  <a:pt x="687698" y="3538635"/>
                </a:lnTo>
                <a:lnTo>
                  <a:pt x="669017" y="3574370"/>
                </a:lnTo>
                <a:lnTo>
                  <a:pt x="656398" y="3601842"/>
                </a:lnTo>
              </a:path>
              <a:path w="4764405" h="3618229">
                <a:moveTo>
                  <a:pt x="626873" y="2749669"/>
                </a:moveTo>
                <a:lnTo>
                  <a:pt x="655194" y="2750725"/>
                </a:lnTo>
                <a:lnTo>
                  <a:pt x="690488" y="2750795"/>
                </a:lnTo>
                <a:lnTo>
                  <a:pt x="731807" y="2750213"/>
                </a:lnTo>
                <a:lnTo>
                  <a:pt x="778207" y="2749313"/>
                </a:lnTo>
                <a:lnTo>
                  <a:pt x="828739" y="2748428"/>
                </a:lnTo>
                <a:lnTo>
                  <a:pt x="882459" y="2747893"/>
                </a:lnTo>
                <a:lnTo>
                  <a:pt x="938419" y="2748041"/>
                </a:lnTo>
                <a:lnTo>
                  <a:pt x="995675" y="2749207"/>
                </a:lnTo>
                <a:lnTo>
                  <a:pt x="1053278" y="2751724"/>
                </a:lnTo>
                <a:lnTo>
                  <a:pt x="1110283" y="2755926"/>
                </a:lnTo>
                <a:lnTo>
                  <a:pt x="1165744" y="2762148"/>
                </a:lnTo>
                <a:lnTo>
                  <a:pt x="1218714" y="2770723"/>
                </a:lnTo>
                <a:lnTo>
                  <a:pt x="1268247" y="2781985"/>
                </a:lnTo>
                <a:lnTo>
                  <a:pt x="1313397" y="2796269"/>
                </a:lnTo>
                <a:lnTo>
                  <a:pt x="1357498" y="2813948"/>
                </a:lnTo>
                <a:lnTo>
                  <a:pt x="1403925" y="2834896"/>
                </a:lnTo>
                <a:lnTo>
                  <a:pt x="1451796" y="2858710"/>
                </a:lnTo>
                <a:lnTo>
                  <a:pt x="1500226" y="2884991"/>
                </a:lnTo>
                <a:lnTo>
                  <a:pt x="1548332" y="2913335"/>
                </a:lnTo>
                <a:lnTo>
                  <a:pt x="1595230" y="2943342"/>
                </a:lnTo>
                <a:lnTo>
                  <a:pt x="1640037" y="2974609"/>
                </a:lnTo>
                <a:lnTo>
                  <a:pt x="1681868" y="3006735"/>
                </a:lnTo>
                <a:lnTo>
                  <a:pt x="1719841" y="3039319"/>
                </a:lnTo>
                <a:lnTo>
                  <a:pt x="1753072" y="3071959"/>
                </a:lnTo>
                <a:lnTo>
                  <a:pt x="1780676" y="3104253"/>
                </a:lnTo>
                <a:lnTo>
                  <a:pt x="1815472" y="3166196"/>
                </a:lnTo>
                <a:lnTo>
                  <a:pt x="1820896" y="3195043"/>
                </a:lnTo>
                <a:lnTo>
                  <a:pt x="1816948" y="3226004"/>
                </a:lnTo>
                <a:lnTo>
                  <a:pt x="1782103" y="3291795"/>
                </a:lnTo>
                <a:lnTo>
                  <a:pt x="1753300" y="3325705"/>
                </a:lnTo>
                <a:lnTo>
                  <a:pt x="1718307" y="3359677"/>
                </a:lnTo>
                <a:lnTo>
                  <a:pt x="1678170" y="3393251"/>
                </a:lnTo>
                <a:lnTo>
                  <a:pt x="1633936" y="3425968"/>
                </a:lnTo>
                <a:lnTo>
                  <a:pt x="1586653" y="3457367"/>
                </a:lnTo>
                <a:lnTo>
                  <a:pt x="1537368" y="3486988"/>
                </a:lnTo>
                <a:lnTo>
                  <a:pt x="1487127" y="3514372"/>
                </a:lnTo>
                <a:lnTo>
                  <a:pt x="1436979" y="3539057"/>
                </a:lnTo>
                <a:lnTo>
                  <a:pt x="1387970" y="3560584"/>
                </a:lnTo>
                <a:lnTo>
                  <a:pt x="1341147" y="3578492"/>
                </a:lnTo>
                <a:lnTo>
                  <a:pt x="1296265" y="3591639"/>
                </a:lnTo>
                <a:lnTo>
                  <a:pt x="1246568" y="3601701"/>
                </a:lnTo>
                <a:lnTo>
                  <a:pt x="1193064" y="3609028"/>
                </a:lnTo>
                <a:lnTo>
                  <a:pt x="1136758" y="3613972"/>
                </a:lnTo>
                <a:lnTo>
                  <a:pt x="1078657" y="3616884"/>
                </a:lnTo>
                <a:lnTo>
                  <a:pt x="1019767" y="3618115"/>
                </a:lnTo>
                <a:lnTo>
                  <a:pt x="961094" y="3618017"/>
                </a:lnTo>
                <a:lnTo>
                  <a:pt x="903646" y="3616941"/>
                </a:lnTo>
                <a:lnTo>
                  <a:pt x="848429" y="3615238"/>
                </a:lnTo>
                <a:lnTo>
                  <a:pt x="796448" y="3613260"/>
                </a:lnTo>
                <a:lnTo>
                  <a:pt x="748711" y="3611358"/>
                </a:lnTo>
                <a:lnTo>
                  <a:pt x="706223" y="3609882"/>
                </a:lnTo>
                <a:lnTo>
                  <a:pt x="669992" y="3609185"/>
                </a:lnTo>
                <a:lnTo>
                  <a:pt x="641023" y="3609617"/>
                </a:lnTo>
              </a:path>
              <a:path w="4764405" h="3618229">
                <a:moveTo>
                  <a:pt x="442074" y="2759044"/>
                </a:moveTo>
                <a:lnTo>
                  <a:pt x="455671" y="2788223"/>
                </a:lnTo>
                <a:lnTo>
                  <a:pt x="475629" y="2826480"/>
                </a:lnTo>
                <a:lnTo>
                  <a:pt x="499848" y="2871946"/>
                </a:lnTo>
                <a:lnTo>
                  <a:pt x="526227" y="2922749"/>
                </a:lnTo>
                <a:lnTo>
                  <a:pt x="552666" y="2977021"/>
                </a:lnTo>
                <a:lnTo>
                  <a:pt x="577066" y="3032892"/>
                </a:lnTo>
                <a:lnTo>
                  <a:pt x="597325" y="3088490"/>
                </a:lnTo>
                <a:lnTo>
                  <a:pt x="611345" y="3141947"/>
                </a:lnTo>
                <a:lnTo>
                  <a:pt x="617023" y="3191393"/>
                </a:lnTo>
                <a:lnTo>
                  <a:pt x="613042" y="3240214"/>
                </a:lnTo>
                <a:lnTo>
                  <a:pt x="600841" y="3291960"/>
                </a:lnTo>
                <a:lnTo>
                  <a:pt x="582460" y="3345034"/>
                </a:lnTo>
                <a:lnTo>
                  <a:pt x="559940" y="3397836"/>
                </a:lnTo>
                <a:lnTo>
                  <a:pt x="535318" y="3448769"/>
                </a:lnTo>
                <a:lnTo>
                  <a:pt x="510636" y="3496235"/>
                </a:lnTo>
                <a:lnTo>
                  <a:pt x="487934" y="3538635"/>
                </a:lnTo>
                <a:lnTo>
                  <a:pt x="469249" y="3574370"/>
                </a:lnTo>
                <a:lnTo>
                  <a:pt x="456624" y="3601842"/>
                </a:lnTo>
              </a:path>
              <a:path w="4764405" h="3618229">
                <a:moveTo>
                  <a:pt x="736798" y="2951644"/>
                </a:moveTo>
                <a:lnTo>
                  <a:pt x="0" y="2951644"/>
                </a:lnTo>
              </a:path>
              <a:path w="4764405" h="3618229">
                <a:moveTo>
                  <a:pt x="736798" y="3442018"/>
                </a:moveTo>
                <a:lnTo>
                  <a:pt x="272699" y="3442018"/>
                </a:lnTo>
              </a:path>
              <a:path w="4764405" h="3618229">
                <a:moveTo>
                  <a:pt x="2284095" y="3189643"/>
                </a:moveTo>
                <a:lnTo>
                  <a:pt x="1830496" y="3189643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9694C56-16D9-E85C-F644-E755E0110096}"/>
              </a:ext>
            </a:extLst>
          </p:cNvPr>
          <p:cNvSpPr txBox="1"/>
          <p:nvPr/>
        </p:nvSpPr>
        <p:spPr>
          <a:xfrm>
            <a:off x="5204833" y="3422915"/>
            <a:ext cx="765810" cy="28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AND</a:t>
            </a:r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9939E7-6A93-63F0-8A96-A710D768EA9C}"/>
              </a:ext>
            </a:extLst>
          </p:cNvPr>
          <p:cNvSpPr/>
          <p:nvPr/>
        </p:nvSpPr>
        <p:spPr>
          <a:xfrm>
            <a:off x="4321411" y="3251411"/>
            <a:ext cx="2341880" cy="870585"/>
          </a:xfrm>
          <a:custGeom>
            <a:avLst/>
            <a:gdLst/>
            <a:ahLst/>
            <a:cxnLst/>
            <a:rect l="l" t="t" r="r" b="b"/>
            <a:pathLst>
              <a:path w="2341879" h="870585">
                <a:moveTo>
                  <a:pt x="735598" y="0"/>
                </a:moveTo>
                <a:lnTo>
                  <a:pt x="1285347" y="0"/>
                </a:lnTo>
                <a:lnTo>
                  <a:pt x="1338292" y="1991"/>
                </a:lnTo>
                <a:lnTo>
                  <a:pt x="1389814" y="7843"/>
                </a:lnTo>
                <a:lnTo>
                  <a:pt x="1439681" y="17374"/>
                </a:lnTo>
                <a:lnTo>
                  <a:pt x="1487663" y="30402"/>
                </a:lnTo>
                <a:lnTo>
                  <a:pt x="1533530" y="46744"/>
                </a:lnTo>
                <a:lnTo>
                  <a:pt x="1577051" y="66217"/>
                </a:lnTo>
                <a:lnTo>
                  <a:pt x="1617996" y="88641"/>
                </a:lnTo>
                <a:lnTo>
                  <a:pt x="1656135" y="113831"/>
                </a:lnTo>
                <a:lnTo>
                  <a:pt x="1691238" y="141607"/>
                </a:lnTo>
                <a:lnTo>
                  <a:pt x="1723073" y="171785"/>
                </a:lnTo>
                <a:lnTo>
                  <a:pt x="1751411" y="204184"/>
                </a:lnTo>
                <a:lnTo>
                  <a:pt x="1776022" y="238621"/>
                </a:lnTo>
                <a:lnTo>
                  <a:pt x="1796674" y="274914"/>
                </a:lnTo>
                <a:lnTo>
                  <a:pt x="1813138" y="312881"/>
                </a:lnTo>
                <a:lnTo>
                  <a:pt x="1825183" y="352338"/>
                </a:lnTo>
                <a:lnTo>
                  <a:pt x="1832579" y="393105"/>
                </a:lnTo>
                <a:lnTo>
                  <a:pt x="1835096" y="434999"/>
                </a:lnTo>
                <a:lnTo>
                  <a:pt x="1832579" y="476893"/>
                </a:lnTo>
                <a:lnTo>
                  <a:pt x="1825183" y="517660"/>
                </a:lnTo>
                <a:lnTo>
                  <a:pt x="1813138" y="557118"/>
                </a:lnTo>
                <a:lnTo>
                  <a:pt x="1796674" y="595085"/>
                </a:lnTo>
                <a:lnTo>
                  <a:pt x="1776022" y="631378"/>
                </a:lnTo>
                <a:lnTo>
                  <a:pt x="1751411" y="665815"/>
                </a:lnTo>
                <a:lnTo>
                  <a:pt x="1723073" y="698214"/>
                </a:lnTo>
                <a:lnTo>
                  <a:pt x="1691238" y="728392"/>
                </a:lnTo>
                <a:lnTo>
                  <a:pt x="1656135" y="756168"/>
                </a:lnTo>
                <a:lnTo>
                  <a:pt x="1617996" y="781358"/>
                </a:lnTo>
                <a:lnTo>
                  <a:pt x="1577051" y="803781"/>
                </a:lnTo>
                <a:lnTo>
                  <a:pt x="1533530" y="823255"/>
                </a:lnTo>
                <a:lnTo>
                  <a:pt x="1487663" y="839596"/>
                </a:lnTo>
                <a:lnTo>
                  <a:pt x="1439681" y="852623"/>
                </a:lnTo>
                <a:lnTo>
                  <a:pt x="1389814" y="862154"/>
                </a:lnTo>
                <a:lnTo>
                  <a:pt x="1338292" y="868007"/>
                </a:lnTo>
                <a:lnTo>
                  <a:pt x="1285347" y="869998"/>
                </a:lnTo>
                <a:lnTo>
                  <a:pt x="735598" y="869998"/>
                </a:lnTo>
                <a:lnTo>
                  <a:pt x="735598" y="0"/>
                </a:lnTo>
                <a:close/>
              </a:path>
              <a:path w="2341879" h="870585">
                <a:moveTo>
                  <a:pt x="736498" y="171224"/>
                </a:moveTo>
                <a:lnTo>
                  <a:pt x="325799" y="171224"/>
                </a:lnTo>
              </a:path>
              <a:path w="2341879" h="870585">
                <a:moveTo>
                  <a:pt x="736498" y="661598"/>
                </a:moveTo>
                <a:lnTo>
                  <a:pt x="0" y="661598"/>
                </a:lnTo>
              </a:path>
              <a:path w="2341879" h="870585">
                <a:moveTo>
                  <a:pt x="2341395" y="420499"/>
                </a:moveTo>
                <a:lnTo>
                  <a:pt x="1827496" y="420499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4A0F4C6-15AD-9FE3-9193-95439FC08CD2}"/>
              </a:ext>
            </a:extLst>
          </p:cNvPr>
          <p:cNvSpPr txBox="1"/>
          <p:nvPr/>
        </p:nvSpPr>
        <p:spPr>
          <a:xfrm>
            <a:off x="2525703" y="4254918"/>
            <a:ext cx="688340" cy="28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XOR</a:t>
            </a:r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DEA74F-D44A-FD83-AA5D-0B78F72686AA}"/>
              </a:ext>
            </a:extLst>
          </p:cNvPr>
          <p:cNvSpPr/>
          <p:nvPr/>
        </p:nvSpPr>
        <p:spPr>
          <a:xfrm>
            <a:off x="1884556" y="4045858"/>
            <a:ext cx="2437130" cy="870585"/>
          </a:xfrm>
          <a:custGeom>
            <a:avLst/>
            <a:gdLst/>
            <a:ahLst/>
            <a:cxnLst/>
            <a:rect l="l" t="t" r="r" b="b"/>
            <a:pathLst>
              <a:path w="2437129" h="870585">
                <a:moveTo>
                  <a:pt x="369139" y="11151"/>
                </a:moveTo>
                <a:lnTo>
                  <a:pt x="382739" y="40330"/>
                </a:lnTo>
                <a:lnTo>
                  <a:pt x="402698" y="78587"/>
                </a:lnTo>
                <a:lnTo>
                  <a:pt x="426917" y="124052"/>
                </a:lnTo>
                <a:lnTo>
                  <a:pt x="453297" y="174856"/>
                </a:lnTo>
                <a:lnTo>
                  <a:pt x="479736" y="229128"/>
                </a:lnTo>
                <a:lnTo>
                  <a:pt x="504135" y="284998"/>
                </a:lnTo>
                <a:lnTo>
                  <a:pt x="524394" y="340597"/>
                </a:lnTo>
                <a:lnTo>
                  <a:pt x="538414" y="394054"/>
                </a:lnTo>
                <a:lnTo>
                  <a:pt x="544093" y="443500"/>
                </a:lnTo>
                <a:lnTo>
                  <a:pt x="540113" y="492321"/>
                </a:lnTo>
                <a:lnTo>
                  <a:pt x="527912" y="544067"/>
                </a:lnTo>
                <a:lnTo>
                  <a:pt x="509532" y="597140"/>
                </a:lnTo>
                <a:lnTo>
                  <a:pt x="487011" y="649943"/>
                </a:lnTo>
                <a:lnTo>
                  <a:pt x="462391" y="700876"/>
                </a:lnTo>
                <a:lnTo>
                  <a:pt x="437711" y="748342"/>
                </a:lnTo>
                <a:lnTo>
                  <a:pt x="415011" y="790742"/>
                </a:lnTo>
                <a:lnTo>
                  <a:pt x="396331" y="826477"/>
                </a:lnTo>
                <a:lnTo>
                  <a:pt x="383711" y="853949"/>
                </a:lnTo>
              </a:path>
              <a:path w="2437129" h="870585">
                <a:moveTo>
                  <a:pt x="354174" y="1776"/>
                </a:moveTo>
                <a:lnTo>
                  <a:pt x="382495" y="2832"/>
                </a:lnTo>
                <a:lnTo>
                  <a:pt x="417788" y="2902"/>
                </a:lnTo>
                <a:lnTo>
                  <a:pt x="459108" y="2320"/>
                </a:lnTo>
                <a:lnTo>
                  <a:pt x="505507" y="1420"/>
                </a:lnTo>
                <a:lnTo>
                  <a:pt x="556040" y="535"/>
                </a:lnTo>
                <a:lnTo>
                  <a:pt x="609761" y="0"/>
                </a:lnTo>
                <a:lnTo>
                  <a:pt x="665722" y="148"/>
                </a:lnTo>
                <a:lnTo>
                  <a:pt x="722978" y="1313"/>
                </a:lnTo>
                <a:lnTo>
                  <a:pt x="780583" y="3831"/>
                </a:lnTo>
                <a:lnTo>
                  <a:pt x="837589" y="8033"/>
                </a:lnTo>
                <a:lnTo>
                  <a:pt x="893051" y="14255"/>
                </a:lnTo>
                <a:lnTo>
                  <a:pt x="946022" y="22830"/>
                </a:lnTo>
                <a:lnTo>
                  <a:pt x="995556" y="34092"/>
                </a:lnTo>
                <a:lnTo>
                  <a:pt x="1040707" y="48376"/>
                </a:lnTo>
                <a:lnTo>
                  <a:pt x="1084809" y="66055"/>
                </a:lnTo>
                <a:lnTo>
                  <a:pt x="1131237" y="87002"/>
                </a:lnTo>
                <a:lnTo>
                  <a:pt x="1179108" y="110817"/>
                </a:lnTo>
                <a:lnTo>
                  <a:pt x="1227538" y="137098"/>
                </a:lnTo>
                <a:lnTo>
                  <a:pt x="1275644" y="165442"/>
                </a:lnTo>
                <a:lnTo>
                  <a:pt x="1322542" y="195449"/>
                </a:lnTo>
                <a:lnTo>
                  <a:pt x="1367348" y="226716"/>
                </a:lnTo>
                <a:lnTo>
                  <a:pt x="1409179" y="258842"/>
                </a:lnTo>
                <a:lnTo>
                  <a:pt x="1447151" y="291426"/>
                </a:lnTo>
                <a:lnTo>
                  <a:pt x="1480381" y="324066"/>
                </a:lnTo>
                <a:lnTo>
                  <a:pt x="1507985" y="356360"/>
                </a:lnTo>
                <a:lnTo>
                  <a:pt x="1542780" y="418303"/>
                </a:lnTo>
                <a:lnTo>
                  <a:pt x="1548204" y="447150"/>
                </a:lnTo>
                <a:lnTo>
                  <a:pt x="1544256" y="478111"/>
                </a:lnTo>
                <a:lnTo>
                  <a:pt x="1509410" y="543902"/>
                </a:lnTo>
                <a:lnTo>
                  <a:pt x="1480606" y="577812"/>
                </a:lnTo>
                <a:lnTo>
                  <a:pt x="1445612" y="611784"/>
                </a:lnTo>
                <a:lnTo>
                  <a:pt x="1405475" y="645358"/>
                </a:lnTo>
                <a:lnTo>
                  <a:pt x="1361241" y="678075"/>
                </a:lnTo>
                <a:lnTo>
                  <a:pt x="1313958" y="709474"/>
                </a:lnTo>
                <a:lnTo>
                  <a:pt x="1264673" y="739095"/>
                </a:lnTo>
                <a:lnTo>
                  <a:pt x="1214433" y="766479"/>
                </a:lnTo>
                <a:lnTo>
                  <a:pt x="1164285" y="791164"/>
                </a:lnTo>
                <a:lnTo>
                  <a:pt x="1115277" y="812691"/>
                </a:lnTo>
                <a:lnTo>
                  <a:pt x="1068455" y="830599"/>
                </a:lnTo>
                <a:lnTo>
                  <a:pt x="1023574" y="843746"/>
                </a:lnTo>
                <a:lnTo>
                  <a:pt x="973879" y="853808"/>
                </a:lnTo>
                <a:lnTo>
                  <a:pt x="920375" y="861135"/>
                </a:lnTo>
                <a:lnTo>
                  <a:pt x="864070" y="866079"/>
                </a:lnTo>
                <a:lnTo>
                  <a:pt x="805970" y="868991"/>
                </a:lnTo>
                <a:lnTo>
                  <a:pt x="747081" y="870222"/>
                </a:lnTo>
                <a:lnTo>
                  <a:pt x="688409" y="870124"/>
                </a:lnTo>
                <a:lnTo>
                  <a:pt x="630961" y="869048"/>
                </a:lnTo>
                <a:lnTo>
                  <a:pt x="575743" y="867345"/>
                </a:lnTo>
                <a:lnTo>
                  <a:pt x="523762" y="865367"/>
                </a:lnTo>
                <a:lnTo>
                  <a:pt x="476024" y="863464"/>
                </a:lnTo>
                <a:lnTo>
                  <a:pt x="433535" y="861989"/>
                </a:lnTo>
                <a:lnTo>
                  <a:pt x="397302" y="861292"/>
                </a:lnTo>
                <a:lnTo>
                  <a:pt x="368331" y="861724"/>
                </a:lnTo>
              </a:path>
              <a:path w="2437129" h="870585">
                <a:moveTo>
                  <a:pt x="169372" y="11151"/>
                </a:moveTo>
                <a:lnTo>
                  <a:pt x="182971" y="40330"/>
                </a:lnTo>
                <a:lnTo>
                  <a:pt x="202931" y="78587"/>
                </a:lnTo>
                <a:lnTo>
                  <a:pt x="227150" y="124052"/>
                </a:lnTo>
                <a:lnTo>
                  <a:pt x="253529" y="174856"/>
                </a:lnTo>
                <a:lnTo>
                  <a:pt x="279969" y="229128"/>
                </a:lnTo>
                <a:lnTo>
                  <a:pt x="304368" y="284998"/>
                </a:lnTo>
                <a:lnTo>
                  <a:pt x="324627" y="340597"/>
                </a:lnTo>
                <a:lnTo>
                  <a:pt x="338646" y="394054"/>
                </a:lnTo>
                <a:lnTo>
                  <a:pt x="344326" y="443500"/>
                </a:lnTo>
                <a:lnTo>
                  <a:pt x="340346" y="492321"/>
                </a:lnTo>
                <a:lnTo>
                  <a:pt x="328145" y="544067"/>
                </a:lnTo>
                <a:lnTo>
                  <a:pt x="309765" y="597140"/>
                </a:lnTo>
                <a:lnTo>
                  <a:pt x="287244" y="649943"/>
                </a:lnTo>
                <a:lnTo>
                  <a:pt x="262624" y="700876"/>
                </a:lnTo>
                <a:lnTo>
                  <a:pt x="237944" y="748342"/>
                </a:lnTo>
                <a:lnTo>
                  <a:pt x="215244" y="790742"/>
                </a:lnTo>
                <a:lnTo>
                  <a:pt x="196564" y="826477"/>
                </a:lnTo>
                <a:lnTo>
                  <a:pt x="183944" y="853949"/>
                </a:lnTo>
              </a:path>
              <a:path w="2437129" h="870585">
                <a:moveTo>
                  <a:pt x="464099" y="203750"/>
                </a:moveTo>
                <a:lnTo>
                  <a:pt x="0" y="203750"/>
                </a:lnTo>
              </a:path>
              <a:path w="2437129" h="870585">
                <a:moveTo>
                  <a:pt x="464099" y="694124"/>
                </a:moveTo>
                <a:lnTo>
                  <a:pt x="0" y="694124"/>
                </a:lnTo>
              </a:path>
              <a:path w="2437129" h="870585">
                <a:moveTo>
                  <a:pt x="2436880" y="441750"/>
                </a:moveTo>
                <a:lnTo>
                  <a:pt x="1557881" y="441750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4A022D9-E31F-781C-F691-ABE033305CD4}"/>
              </a:ext>
            </a:extLst>
          </p:cNvPr>
          <p:cNvSpPr/>
          <p:nvPr/>
        </p:nvSpPr>
        <p:spPr>
          <a:xfrm>
            <a:off x="4316211" y="2513662"/>
            <a:ext cx="2345690" cy="2568575"/>
          </a:xfrm>
          <a:custGeom>
            <a:avLst/>
            <a:gdLst/>
            <a:ahLst/>
            <a:cxnLst/>
            <a:rect l="l" t="t" r="r" b="b"/>
            <a:pathLst>
              <a:path w="2345690" h="2568575">
                <a:moveTo>
                  <a:pt x="2344670" y="1176497"/>
                </a:moveTo>
                <a:lnTo>
                  <a:pt x="2344670" y="815298"/>
                </a:lnTo>
              </a:path>
              <a:path w="2345690" h="2568575">
                <a:moveTo>
                  <a:pt x="2345270" y="363299"/>
                </a:moveTo>
                <a:lnTo>
                  <a:pt x="2345270" y="0"/>
                </a:lnTo>
              </a:path>
              <a:path w="2345690" h="2568575">
                <a:moveTo>
                  <a:pt x="0" y="2568344"/>
                </a:moveTo>
                <a:lnTo>
                  <a:pt x="0" y="1380647"/>
                </a:lnTo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1BE81-9D0B-E3FA-2CDF-C70256ABFE41}"/>
              </a:ext>
            </a:extLst>
          </p:cNvPr>
          <p:cNvSpPr txBox="1"/>
          <p:nvPr/>
        </p:nvSpPr>
        <p:spPr>
          <a:xfrm>
            <a:off x="4316211" y="2087632"/>
            <a:ext cx="6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367B-114F-B976-A4B2-46392E8D4079}"/>
              </a:ext>
            </a:extLst>
          </p:cNvPr>
          <p:cNvSpPr txBox="1"/>
          <p:nvPr/>
        </p:nvSpPr>
        <p:spPr>
          <a:xfrm>
            <a:off x="4127829" y="2637423"/>
            <a:ext cx="744286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aseline="2107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C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3E931-0615-2B07-2495-894B9EBD2B82}"/>
              </a:ext>
            </a:extLst>
          </p:cNvPr>
          <p:cNvSpPr txBox="1"/>
          <p:nvPr/>
        </p:nvSpPr>
        <p:spPr>
          <a:xfrm>
            <a:off x="4314821" y="3245253"/>
            <a:ext cx="6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6E493-E49B-5452-6970-F6BD1DA47729}"/>
              </a:ext>
            </a:extLst>
          </p:cNvPr>
          <p:cNvSpPr txBox="1"/>
          <p:nvPr/>
        </p:nvSpPr>
        <p:spPr>
          <a:xfrm>
            <a:off x="1542693" y="4048667"/>
            <a:ext cx="6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60BF8-3CF7-58AF-BC6D-645595924A66}"/>
              </a:ext>
            </a:extLst>
          </p:cNvPr>
          <p:cNvSpPr txBox="1"/>
          <p:nvPr/>
        </p:nvSpPr>
        <p:spPr>
          <a:xfrm>
            <a:off x="4260684" y="5363247"/>
            <a:ext cx="6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50485-5DD9-DCF5-418A-739518359DD0}"/>
              </a:ext>
            </a:extLst>
          </p:cNvPr>
          <p:cNvSpPr txBox="1"/>
          <p:nvPr/>
        </p:nvSpPr>
        <p:spPr>
          <a:xfrm>
            <a:off x="6661498" y="5106643"/>
            <a:ext cx="6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5E066-B676-DDBE-3EBF-D3D7B4380B08}"/>
              </a:ext>
            </a:extLst>
          </p:cNvPr>
          <p:cNvSpPr txBox="1"/>
          <p:nvPr/>
        </p:nvSpPr>
        <p:spPr>
          <a:xfrm>
            <a:off x="1449197" y="4619749"/>
            <a:ext cx="744286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aseline="2107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C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80D6D-F0D5-5AB6-1766-A58E175F7D91}"/>
              </a:ext>
            </a:extLst>
          </p:cNvPr>
          <p:cNvSpPr txBox="1"/>
          <p:nvPr/>
        </p:nvSpPr>
        <p:spPr>
          <a:xfrm>
            <a:off x="9067758" y="2979618"/>
            <a:ext cx="744286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aseline="2107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C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rPr>
              <a:t>out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8454B-6FB1-1680-9411-0613DB404F11}"/>
              </a:ext>
            </a:extLst>
          </p:cNvPr>
          <p:cNvSpPr txBox="1"/>
          <p:nvPr/>
        </p:nvSpPr>
        <p:spPr>
          <a:xfrm>
            <a:off x="2535346" y="4296484"/>
            <a:ext cx="77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CBBB8-9316-34A5-5139-DA9C205294EE}"/>
              </a:ext>
            </a:extLst>
          </p:cNvPr>
          <p:cNvSpPr txBox="1"/>
          <p:nvPr/>
        </p:nvSpPr>
        <p:spPr>
          <a:xfrm>
            <a:off x="5243694" y="2359516"/>
            <a:ext cx="747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B70612-9436-68F0-42C8-BC3295C78F9B}"/>
              </a:ext>
            </a:extLst>
          </p:cNvPr>
          <p:cNvSpPr txBox="1"/>
          <p:nvPr/>
        </p:nvSpPr>
        <p:spPr>
          <a:xfrm>
            <a:off x="5259530" y="3497552"/>
            <a:ext cx="765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1F0EC-B4E1-C877-4F40-0A81DAD83297}"/>
              </a:ext>
            </a:extLst>
          </p:cNvPr>
          <p:cNvSpPr txBox="1"/>
          <p:nvPr/>
        </p:nvSpPr>
        <p:spPr>
          <a:xfrm>
            <a:off x="5259530" y="5106643"/>
            <a:ext cx="71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0F5EF-82A6-AB25-AF22-BA50BEDEED45}"/>
              </a:ext>
            </a:extLst>
          </p:cNvPr>
          <p:cNvSpPr txBox="1"/>
          <p:nvPr/>
        </p:nvSpPr>
        <p:spPr>
          <a:xfrm>
            <a:off x="7808557" y="2936092"/>
            <a:ext cx="650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66836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100" dirty="0"/>
              <a:t>What is Pegasus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911380" cy="313326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Pegasus is espionage software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Been developed by NSO Group since around 2010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Initial version focused on Blackberry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910A6-8041-826B-1A2D-CEA587F52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4"/>
          <a:stretch/>
        </p:blipFill>
        <p:spPr>
          <a:xfrm>
            <a:off x="6099049" y="548680"/>
            <a:ext cx="5721587" cy="22604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Pegasus spyware exists in 45 countries around the world • InfoTech News">
            <a:extLst>
              <a:ext uri="{FF2B5EF4-FFF2-40B4-BE49-F238E27FC236}">
                <a16:creationId xmlns:a16="http://schemas.microsoft.com/office/drawing/2014/main" id="{CCA49AF7-BAB1-CEE9-A4EF-6D6581C3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44" y="2600908"/>
            <a:ext cx="3168352" cy="353152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75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Forced Entry Exploit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19DB10D8-1E56-70D0-4350-7D2D7330CFC6}"/>
              </a:ext>
            </a:extLst>
          </p:cNvPr>
          <p:cNvSpPr/>
          <p:nvPr/>
        </p:nvSpPr>
        <p:spPr>
          <a:xfrm>
            <a:off x="1415480" y="1448780"/>
            <a:ext cx="2052228" cy="93610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imbusSan"/>
              </a:rPr>
              <a:t>Attack Surface: PDF/JBIG2 Parsing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1DD4D27-6814-2D26-ABD8-E597E8E5B5DE}"/>
              </a:ext>
            </a:extLst>
          </p:cNvPr>
          <p:cNvSpPr/>
          <p:nvPr/>
        </p:nvSpPr>
        <p:spPr>
          <a:xfrm>
            <a:off x="4547828" y="1417100"/>
            <a:ext cx="2052228" cy="92466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NimbusSan"/>
              </a:rPr>
              <a:t>Memory Corruption Bug</a:t>
            </a:r>
          </a:p>
          <a:p>
            <a:pPr algn="ctr"/>
            <a:endParaRPr lang="en-US" sz="1800" dirty="0">
              <a:latin typeface="NimbusSan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6A7A1DEF-A4CD-6C6B-03D2-46A33E0D7365}"/>
              </a:ext>
            </a:extLst>
          </p:cNvPr>
          <p:cNvSpPr/>
          <p:nvPr/>
        </p:nvSpPr>
        <p:spPr>
          <a:xfrm>
            <a:off x="6996100" y="2600908"/>
            <a:ext cx="3060340" cy="124983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NimbusSan"/>
              </a:rPr>
              <a:t>Run Exploit Logic in JBIG2 "VM" to bypass ASLR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9CE70C45-C8E8-5B36-AEDF-8F3E0F7DB57E}"/>
              </a:ext>
            </a:extLst>
          </p:cNvPr>
          <p:cNvSpPr/>
          <p:nvPr/>
        </p:nvSpPr>
        <p:spPr>
          <a:xfrm>
            <a:off x="4493822" y="4491118"/>
            <a:ext cx="2592288" cy="118813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imbusSan"/>
              </a:rPr>
              <a:t>Create </a:t>
            </a:r>
            <a:r>
              <a:rPr lang="en-US" sz="2000" dirty="0" err="1">
                <a:latin typeface="NimbusSan"/>
              </a:rPr>
              <a:t>NSExpression</a:t>
            </a:r>
            <a:r>
              <a:rPr lang="en-US" sz="2000" dirty="0">
                <a:latin typeface="NimbusSan"/>
              </a:rPr>
              <a:t> to bypass PAC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C67AB05-98B1-5C12-92C8-B2D9C4902F27}"/>
              </a:ext>
            </a:extLst>
          </p:cNvPr>
          <p:cNvSpPr/>
          <p:nvPr/>
        </p:nvSpPr>
        <p:spPr>
          <a:xfrm>
            <a:off x="875420" y="2867242"/>
            <a:ext cx="3528392" cy="93610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NimbusSan"/>
            </a:endParaRPr>
          </a:p>
          <a:p>
            <a:pPr algn="ctr"/>
            <a:r>
              <a:rPr lang="en-US" sz="1800" dirty="0">
                <a:latin typeface="NimbusSan"/>
              </a:rPr>
              <a:t>Deserialize arbitrary </a:t>
            </a:r>
            <a:r>
              <a:rPr lang="en-US" sz="1800" dirty="0" err="1">
                <a:latin typeface="NimbusSan"/>
              </a:rPr>
              <a:t>ObjectiveC</a:t>
            </a:r>
            <a:r>
              <a:rPr lang="en-US" sz="1800" dirty="0">
                <a:latin typeface="NimbusSan"/>
              </a:rPr>
              <a:t> Objects through </a:t>
            </a:r>
            <a:r>
              <a:rPr lang="en-US" sz="1800" dirty="0" err="1">
                <a:latin typeface="NimbusSan"/>
              </a:rPr>
              <a:t>NSArchiver</a:t>
            </a:r>
            <a:endParaRPr lang="en-US" sz="1800" dirty="0">
              <a:latin typeface="NimbusSan"/>
            </a:endParaRP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76DBD468-827E-7D5B-77D4-99AAB2C11584}"/>
              </a:ext>
            </a:extLst>
          </p:cNvPr>
          <p:cNvSpPr txBox="1">
            <a:spLocks/>
          </p:cNvSpPr>
          <p:nvPr/>
        </p:nvSpPr>
        <p:spPr>
          <a:xfrm>
            <a:off x="914400" y="23424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Changeling Neo" panose="020B0605020202080204" pitchFamily="34" charset="77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DB2EC12-7AEC-7487-ACF1-55CE19F6F05A}"/>
              </a:ext>
            </a:extLst>
          </p:cNvPr>
          <p:cNvSpPr/>
          <p:nvPr/>
        </p:nvSpPr>
        <p:spPr>
          <a:xfrm>
            <a:off x="8220236" y="620688"/>
            <a:ext cx="2736304" cy="109155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imbusSan"/>
              </a:rPr>
              <a:t>Unbounded memory access from JBIG2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9C40E3C-4E50-0B5C-F33F-F9AAEC5A1EF7}"/>
              </a:ext>
            </a:extLst>
          </p:cNvPr>
          <p:cNvSpPr/>
          <p:nvPr/>
        </p:nvSpPr>
        <p:spPr>
          <a:xfrm>
            <a:off x="8724292" y="4461679"/>
            <a:ext cx="3276364" cy="124983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NimbusSan"/>
              </a:rPr>
              <a:t>Implement "mini-CPU" from JBIG2 decompression operators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DE9563B-DE4F-8137-86CE-1B073EE52E1D}"/>
              </a:ext>
            </a:extLst>
          </p:cNvPr>
          <p:cNvSpPr/>
          <p:nvPr/>
        </p:nvSpPr>
        <p:spPr>
          <a:xfrm>
            <a:off x="769996" y="4617132"/>
            <a:ext cx="2539424" cy="93610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imbusSan"/>
              </a:rPr>
              <a:t>Code Execution in </a:t>
            </a:r>
            <a:r>
              <a:rPr lang="en-US" sz="2000" dirty="0" err="1">
                <a:latin typeface="NimbusSan"/>
              </a:rPr>
              <a:t>IMTranscoderAgent</a:t>
            </a:r>
            <a:endParaRPr lang="en-US" sz="2000" dirty="0">
              <a:latin typeface="NimbusSan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A796C7E-B84D-4E7D-77B5-289B0E741E0E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 flipV="1">
            <a:off x="3467708" y="1879434"/>
            <a:ext cx="1080120" cy="373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D888CA-F096-FBE3-5C28-75E5BFAE3868}"/>
              </a:ext>
            </a:extLst>
          </p:cNvPr>
          <p:cNvCxnSpPr>
            <a:stCxn id="101" idx="3"/>
            <a:endCxn id="102" idx="0"/>
          </p:cNvCxnSpPr>
          <p:nvPr/>
        </p:nvCxnSpPr>
        <p:spPr>
          <a:xfrm>
            <a:off x="6600056" y="1879434"/>
            <a:ext cx="1926214" cy="7214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2661CF5-E323-8DC1-7B77-D0E52470EB99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 flipH="1">
            <a:off x="5789966" y="3850738"/>
            <a:ext cx="2736304" cy="640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15BFC3-2061-5AF4-F462-F4A14749D06A}"/>
              </a:ext>
            </a:extLst>
          </p:cNvPr>
          <p:cNvCxnSpPr>
            <a:stCxn id="103" idx="1"/>
            <a:endCxn id="108" idx="3"/>
          </p:cNvCxnSpPr>
          <p:nvPr/>
        </p:nvCxnSpPr>
        <p:spPr>
          <a:xfrm flipH="1">
            <a:off x="3309420" y="5085184"/>
            <a:ext cx="11844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9D10F22-2474-3AD8-ABAD-2E0B1FC5C8A6}"/>
              </a:ext>
            </a:extLst>
          </p:cNvPr>
          <p:cNvCxnSpPr>
            <a:stCxn id="104" idx="2"/>
          </p:cNvCxnSpPr>
          <p:nvPr/>
        </p:nvCxnSpPr>
        <p:spPr>
          <a:xfrm>
            <a:off x="2639616" y="3803346"/>
            <a:ext cx="1980220" cy="7417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5F4B4F-D1CB-73BF-F3E9-875938DA6767}"/>
              </a:ext>
            </a:extLst>
          </p:cNvPr>
          <p:cNvCxnSpPr>
            <a:stCxn id="106" idx="2"/>
          </p:cNvCxnSpPr>
          <p:nvPr/>
        </p:nvCxnSpPr>
        <p:spPr>
          <a:xfrm flipH="1">
            <a:off x="8832304" y="1712245"/>
            <a:ext cx="756084" cy="8886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8A3F6ED-D1E0-FAF8-95F7-A3A717B4E8D7}"/>
              </a:ext>
            </a:extLst>
          </p:cNvPr>
          <p:cNvCxnSpPr>
            <a:stCxn id="107" idx="0"/>
          </p:cNvCxnSpPr>
          <p:nvPr/>
        </p:nvCxnSpPr>
        <p:spPr>
          <a:xfrm flipH="1" flipV="1">
            <a:off x="9048328" y="3846956"/>
            <a:ext cx="1314146" cy="6147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7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8CCF4-7F0D-716E-8148-71E69DB87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102844"/>
            <a:ext cx="10945216" cy="3686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Google Project Zero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Amnesty International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Citizen Lab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San"/>
              </a:rPr>
              <a:t>Lookout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F59E-03DD-D1B1-3761-DDB735B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8CCF4-7F0D-716E-8148-71E69DB87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102844"/>
            <a:ext cx="10945216" cy="368611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NimbusS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imbusSan"/>
              </a:rPr>
              <a:t>The right mitigations/hardenings can make a big difference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imbusS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Look out for hidden attack surface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Same old patch, patch and patch i.e. keep your OS and Apps updated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Reboot device, persistence is a pain for threat actors</a:t>
            </a:r>
          </a:p>
        </p:txBody>
      </p:sp>
    </p:spTree>
    <p:extLst>
      <p:ext uri="{BB962C8B-B14F-4D97-AF65-F5344CB8AC3E}">
        <p14:creationId xmlns:p14="http://schemas.microsoft.com/office/powerpoint/2010/main" val="424654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In The Wild</a:t>
            </a:r>
            <a:endParaRPr lang="en-US" spc="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4365D8-76BF-AA88-9698-1E5CB46F2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8" b="13554"/>
          <a:stretch/>
        </p:blipFill>
        <p:spPr>
          <a:xfrm>
            <a:off x="3935760" y="2600908"/>
            <a:ext cx="7090030" cy="32763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71">
            <a:extLst>
              <a:ext uri="{FF2B5EF4-FFF2-40B4-BE49-F238E27FC236}">
                <a16:creationId xmlns:a16="http://schemas.microsoft.com/office/drawing/2014/main" id="{5AAFE911-7383-FD63-19D2-E210AB118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256" y="1339850"/>
            <a:ext cx="10911380" cy="313326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Samples were first identified by Citizen Lab in 2016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UAE human rights defender was repeatedly targeted with exploit SMS messages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9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3371D-82CF-EDF4-C488-092E8793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0" y="75012"/>
            <a:ext cx="10873208" cy="6108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62CAC-F01B-0117-1EE5-BC686DF4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-9280"/>
            <a:ext cx="5988955" cy="16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8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pc="100" dirty="0"/>
              <a:t>Zero-click Attacks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/>
          </p:nvPr>
        </p:nvSpPr>
        <p:spPr>
          <a:xfrm>
            <a:off x="767408" y="4041068"/>
            <a:ext cx="10911380" cy="313326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Click on a link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Install an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Accept an invite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71">
            <a:extLst>
              <a:ext uri="{FF2B5EF4-FFF2-40B4-BE49-F238E27FC236}">
                <a16:creationId xmlns:a16="http://schemas.microsoft.com/office/drawing/2014/main" id="{8AE4369B-520C-7672-9970-E7DFC63E1FF9}"/>
              </a:ext>
            </a:extLst>
          </p:cNvPr>
          <p:cNvSpPr txBox="1">
            <a:spLocks/>
          </p:cNvSpPr>
          <p:nvPr/>
        </p:nvSpPr>
        <p:spPr>
          <a:xfrm>
            <a:off x="778000" y="1808820"/>
            <a:ext cx="10911380" cy="31332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Packet Injection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 in the Middle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Physical access to device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38D0D-94F1-B17D-2917-A7E51728CE80}"/>
              </a:ext>
            </a:extLst>
          </p:cNvPr>
          <p:cNvSpPr txBox="1"/>
          <p:nvPr/>
        </p:nvSpPr>
        <p:spPr>
          <a:xfrm>
            <a:off x="767408" y="1222338"/>
            <a:ext cx="852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imbusSan"/>
              </a:rPr>
              <a:t>Interaction less but not 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72067-366D-FB7E-5863-0A463C62311F}"/>
              </a:ext>
            </a:extLst>
          </p:cNvPr>
          <p:cNvSpPr txBox="1"/>
          <p:nvPr/>
        </p:nvSpPr>
        <p:spPr>
          <a:xfrm>
            <a:off x="778000" y="3337988"/>
            <a:ext cx="852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imbusSan"/>
              </a:rPr>
              <a:t>Remote but not interaction less</a:t>
            </a:r>
          </a:p>
        </p:txBody>
      </p:sp>
    </p:spTree>
    <p:extLst>
      <p:ext uri="{BB962C8B-B14F-4D97-AF65-F5344CB8AC3E}">
        <p14:creationId xmlns:p14="http://schemas.microsoft.com/office/powerpoint/2010/main" val="198237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A5C5-267D-99B7-BCD0-4885928C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Pegasus Upping The Game In Morocco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9186-4E5F-9A90-8E0F-BAD0CD769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88" y="1097522"/>
            <a:ext cx="5508612" cy="368611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 in the Middle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Redirected clear text traffic of </a:t>
            </a:r>
            <a:r>
              <a:rPr lang="en-US" dirty="0">
                <a:solidFill>
                  <a:srgbClr val="92D050"/>
                </a:solidFill>
              </a:rPr>
              <a:t>yahoo.fr</a:t>
            </a:r>
            <a:r>
              <a:rPr lang="en-US" dirty="0"/>
              <a:t> to </a:t>
            </a:r>
            <a:r>
              <a:rPr lang="en-US" b="0" i="0" dirty="0">
                <a:solidFill>
                  <a:srgbClr val="FF0000"/>
                </a:solidFill>
                <a:effectLst/>
                <a:latin typeface="Amnesty Trade Gothic"/>
              </a:rPr>
              <a:t>bun54l2b67.get1tn0w.free247downloads.com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Phishing links points to NSO attack infrastructure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BA15E7-7B95-40E5-B810-74BBB9D246D1}"/>
              </a:ext>
            </a:extLst>
          </p:cNvPr>
          <p:cNvSpPr txBox="1">
            <a:spLocks/>
          </p:cNvSpPr>
          <p:nvPr/>
        </p:nvSpPr>
        <p:spPr>
          <a:xfrm>
            <a:off x="8779" y="6021288"/>
            <a:ext cx="3687427" cy="2452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NimbusSan" pitchFamily="2" charset="77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BAAC8-D8FE-82BC-2FD7-189D6B04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404094"/>
            <a:ext cx="5905375" cy="41211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6BF6D0E-A7A2-E472-1561-A5242DE8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3" y="2987508"/>
            <a:ext cx="4983919" cy="32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3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D92B49"/>
      </a:accent1>
      <a:accent2>
        <a:srgbClr val="5302D6"/>
      </a:accent2>
      <a:accent3>
        <a:srgbClr val="000000"/>
      </a:accent3>
      <a:accent4>
        <a:srgbClr val="F0008F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5302D6"/>
      </a:accent1>
      <a:accent2>
        <a:srgbClr val="5302D6"/>
      </a:accent2>
      <a:accent3>
        <a:srgbClr val="000000"/>
      </a:accent3>
      <a:accent4>
        <a:srgbClr val="00DB96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0DC1A5930E2C44A7D5353DB3E8C872" ma:contentTypeVersion="17" ma:contentTypeDescription="Create a new document." ma:contentTypeScope="" ma:versionID="f851981a070498cfbffde948e5268af7">
  <xsd:schema xmlns:xsd="http://www.w3.org/2001/XMLSchema" xmlns:xs="http://www.w3.org/2001/XMLSchema" xmlns:p="http://schemas.microsoft.com/office/2006/metadata/properties" xmlns:ns2="ad13cf92-a552-4b63-b65e-b0dc39c1f8e7" xmlns:ns3="fb968c5d-052f-4b69-8495-98c063cf4d49" targetNamespace="http://schemas.microsoft.com/office/2006/metadata/properties" ma:root="true" ma:fieldsID="771569ff0030049008f8e6822fae5fa2" ns2:_="" ns3:_="">
    <xsd:import namespace="ad13cf92-a552-4b63-b65e-b0dc39c1f8e7"/>
    <xsd:import namespace="fb968c5d-052f-4b69-8495-98c063cf4d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3cf92-a552-4b63-b65e-b0dc39c1f8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68c5d-052f-4b69-8495-98c063cf4d4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2b86b551-f139-4681-9fc4-8cbdc02323c3}" ma:internalName="TaxCatchAll" ma:showField="CatchAllData" ma:web="fb968c5d-052f-4b69-8495-98c063cf4d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968c5d-052f-4b69-8495-98c063cf4d49" xsi:nil="true"/>
    <lcf76f155ced4ddcb4097134ff3c332f xmlns="ad13cf92-a552-4b63-b65e-b0dc39c1f8e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02AA72A-147F-48DB-9E21-32099C35F8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65330E-926B-4658-9BFA-97D24EA62B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13cf92-a552-4b63-b65e-b0dc39c1f8e7"/>
    <ds:schemaRef ds:uri="fb968c5d-052f-4b69-8495-98c063cf4d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C51F7B-78EC-4732-9064-307CF1283601}">
  <ds:schemaRefs>
    <ds:schemaRef ds:uri="http://schemas.microsoft.com/office/2006/documentManagement/types"/>
    <ds:schemaRef ds:uri="http://purl.org/dc/dcmitype/"/>
    <ds:schemaRef ds:uri="http://purl.org/dc/elements/1.1/"/>
    <ds:schemaRef ds:uri="ad13cf92-a552-4b63-b65e-b0dc39c1f8e7"/>
    <ds:schemaRef ds:uri="http://purl.org/dc/terms/"/>
    <ds:schemaRef ds:uri="http://www.w3.org/XML/1998/namespace"/>
    <ds:schemaRef ds:uri="http://schemas.microsoft.com/office/2006/metadata/properties"/>
    <ds:schemaRef ds:uri="fb968c5d-052f-4b69-8495-98c063cf4d49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152909</TotalTime>
  <Words>2678</Words>
  <Application>Microsoft Office PowerPoint</Application>
  <PresentationFormat>Widescreen</PresentationFormat>
  <Paragraphs>594</Paragraphs>
  <Slides>52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Amnesty Trade Gothic</vt:lpstr>
      <vt:lpstr>Arial</vt:lpstr>
      <vt:lpstr>Calibri</vt:lpstr>
      <vt:lpstr>Changeling Neo</vt:lpstr>
      <vt:lpstr>NimbusSan</vt:lpstr>
      <vt:lpstr>Open Sans</vt:lpstr>
      <vt:lpstr>Open Sans Light</vt:lpstr>
      <vt:lpstr>Orkney</vt:lpstr>
      <vt:lpstr>Source Sans Pro</vt:lpstr>
      <vt:lpstr>Times New Roman</vt:lpstr>
      <vt:lpstr>Verdana</vt:lpstr>
      <vt:lpstr>Office Theme</vt:lpstr>
      <vt:lpstr>1_Office Theme</vt:lpstr>
      <vt:lpstr>PowerPoint Presentation</vt:lpstr>
      <vt:lpstr>Speakers Introduction</vt:lpstr>
      <vt:lpstr>Cyber Weapons: The New ‘Arms Race’</vt:lpstr>
      <vt:lpstr>Pegasus Project</vt:lpstr>
      <vt:lpstr>What is Pegasus</vt:lpstr>
      <vt:lpstr>Pegasus In The Wild</vt:lpstr>
      <vt:lpstr>PowerPoint Presentation</vt:lpstr>
      <vt:lpstr>Zero-click Attacks</vt:lpstr>
      <vt:lpstr>Pegasus Upping The Game In Morocco</vt:lpstr>
      <vt:lpstr>Browser Exploits (Trident)– 3 Zero Day iOS Vulnerabilities</vt:lpstr>
      <vt:lpstr>Browser Exploits (Trident)– 3 Zero Day iOS Vulnerabilities</vt:lpstr>
      <vt:lpstr>Browser Exploits (Trident)– Safari Use After Free</vt:lpstr>
      <vt:lpstr>Browser Exploits (Trident)– Safari Use After Free</vt:lpstr>
      <vt:lpstr>Browser Exploits (Trident)– Safari Use After Free</vt:lpstr>
      <vt:lpstr>Browser Exploits (Trident)– Safari Use After Free</vt:lpstr>
      <vt:lpstr>Browser Exploits (Trident)– 3 Zero Day iOS Vulnerabilities</vt:lpstr>
      <vt:lpstr>Browser Exploits (Trident)– Kernel Exploitation Payload</vt:lpstr>
      <vt:lpstr>Browser Exploits (Trident)– Safari Use After Free</vt:lpstr>
      <vt:lpstr>Browser Exploits (Trident)– Memory Leak</vt:lpstr>
      <vt:lpstr>Browser Exploits (Trident)– Memory Leak</vt:lpstr>
      <vt:lpstr>Browser Exploits (Trident)– Memory Leak</vt:lpstr>
      <vt:lpstr>Browser Exploits (Trident)– Memory Leak</vt:lpstr>
      <vt:lpstr>Browser Exploits (Trident)– Memory Leak</vt:lpstr>
      <vt:lpstr>Browser Exploits (Trident)– Kernel Use After Free</vt:lpstr>
      <vt:lpstr>Browser Exploits (Trident)– Kernel Use After Free</vt:lpstr>
      <vt:lpstr>Browser Exploits (Trident)– Kernel Use After Free</vt:lpstr>
      <vt:lpstr>The Zero-Click – Remote and Interaction Less</vt:lpstr>
      <vt:lpstr>Forensic Methodology to Detect Zero-Clicks</vt:lpstr>
      <vt:lpstr>Forensic Methodology to Detect Zero-Clicks</vt:lpstr>
      <vt:lpstr>Exploit Arsenal - 6 iOS zero-clicks + 1 Android zero-click </vt:lpstr>
      <vt:lpstr>iMessage Architecture</vt:lpstr>
      <vt:lpstr>iMessage Architecture</vt:lpstr>
      <vt:lpstr>PowerPoint Presentation</vt:lpstr>
      <vt:lpstr>iMessage Data Format</vt:lpstr>
      <vt:lpstr>iMessage NSUnarchive Deserialization CVE-2019-8646</vt:lpstr>
      <vt:lpstr>iMessage NSUnarchive Deserialization CVE-2019-8646</vt:lpstr>
      <vt:lpstr>Defeating ASLR</vt:lpstr>
      <vt:lpstr>Defeating Pointer Authentication (PAC)</vt:lpstr>
      <vt:lpstr>PowerPoint Presentation</vt:lpstr>
      <vt:lpstr>Blastdoor iOS 14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Pegasus Forced Entry Exploit</vt:lpstr>
      <vt:lpstr>Credits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asdf</dc:title>
  <dc:creator>Design Smash</dc:creator>
  <cp:lastModifiedBy>Etizaz  Mohsin</cp:lastModifiedBy>
  <cp:revision>1563</cp:revision>
  <dcterms:created xsi:type="dcterms:W3CDTF">2014-10-08T23:03:32Z</dcterms:created>
  <dcterms:modified xsi:type="dcterms:W3CDTF">2022-11-17T08:03:02Z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bab825-a111-45e4-86a1-18cee0005896_Enabled">
    <vt:lpwstr>true</vt:lpwstr>
  </property>
  <property fmtid="{D5CDD505-2E9C-101B-9397-08002B2CF9AE}" pid="3" name="MSIP_Label_2bbab825-a111-45e4-86a1-18cee0005896_SetDate">
    <vt:lpwstr>2021-11-24T12:31:47Z</vt:lpwstr>
  </property>
  <property fmtid="{D5CDD505-2E9C-101B-9397-08002B2CF9AE}" pid="4" name="MSIP_Label_2bbab825-a111-45e4-86a1-18cee0005896_Method">
    <vt:lpwstr>Standard</vt:lpwstr>
  </property>
  <property fmtid="{D5CDD505-2E9C-101B-9397-08002B2CF9AE}" pid="5" name="MSIP_Label_2bbab825-a111-45e4-86a1-18cee0005896_Name">
    <vt:lpwstr>2bbab825-a111-45e4-86a1-18cee0005896</vt:lpwstr>
  </property>
  <property fmtid="{D5CDD505-2E9C-101B-9397-08002B2CF9AE}" pid="6" name="MSIP_Label_2bbab825-a111-45e4-86a1-18cee0005896_SiteId">
    <vt:lpwstr>2567d566-604c-408a-8a60-55d0dc9d9d6b</vt:lpwstr>
  </property>
  <property fmtid="{D5CDD505-2E9C-101B-9397-08002B2CF9AE}" pid="7" name="MSIP_Label_2bbab825-a111-45e4-86a1-18cee0005896_ActionId">
    <vt:lpwstr>958c3ccf-f93d-447a-8f7f-ba4f4fdc1d7a</vt:lpwstr>
  </property>
  <property fmtid="{D5CDD505-2E9C-101B-9397-08002B2CF9AE}" pid="8" name="MSIP_Label_2bbab825-a111-45e4-86a1-18cee0005896_ContentBits">
    <vt:lpwstr>2</vt:lpwstr>
  </property>
  <property fmtid="{D5CDD505-2E9C-101B-9397-08002B2CF9AE}" pid="9" name="ContentTypeId">
    <vt:lpwstr>0x010100E50DC1A5930E2C44A7D5353DB3E8C872</vt:lpwstr>
  </property>
  <property fmtid="{D5CDD505-2E9C-101B-9397-08002B2CF9AE}" pid="10" name="MediaServiceImageTags">
    <vt:lpwstr/>
  </property>
</Properties>
</file>